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1" r:id="rId2"/>
    <p:sldId id="290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CCCC"/>
    <a:srgbClr val="FF6699"/>
    <a:srgbClr val="FF3399"/>
    <a:srgbClr val="FFCC99"/>
    <a:srgbClr val="0000FF"/>
    <a:srgbClr val="CC6600"/>
    <a:srgbClr val="FFCC00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363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89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/>
        </p:nvGrpSpPr>
        <p:grpSpPr>
          <a:xfrm>
            <a:off x="784528" y="1040881"/>
            <a:ext cx="1003788" cy="1369077"/>
            <a:chOff x="784528" y="1040881"/>
            <a:chExt cx="1003788" cy="1369077"/>
          </a:xfrm>
        </p:grpSpPr>
        <p:grpSp>
          <p:nvGrpSpPr>
            <p:cNvPr id="664" name="グループ化 663"/>
            <p:cNvGrpSpPr/>
            <p:nvPr/>
          </p:nvGrpSpPr>
          <p:grpSpPr>
            <a:xfrm>
              <a:off x="784528" y="1040881"/>
              <a:ext cx="891722" cy="1206033"/>
              <a:chOff x="826248" y="614336"/>
              <a:chExt cx="891722" cy="1206033"/>
            </a:xfrm>
          </p:grpSpPr>
          <p:sp>
            <p:nvSpPr>
              <p:cNvPr id="665" name="片側の 2 つの角を丸めた四角形 664"/>
              <p:cNvSpPr/>
              <p:nvPr/>
            </p:nvSpPr>
            <p:spPr>
              <a:xfrm>
                <a:off x="870786" y="1475520"/>
                <a:ext cx="799870" cy="344849"/>
              </a:xfrm>
              <a:prstGeom prst="round2SameRect">
                <a:avLst>
                  <a:gd name="adj1" fmla="val 26104"/>
                  <a:gd name="adj2" fmla="val 0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6" name="円/楕円 665"/>
              <p:cNvSpPr/>
              <p:nvPr/>
            </p:nvSpPr>
            <p:spPr>
              <a:xfrm>
                <a:off x="852155" y="655320"/>
                <a:ext cx="854554" cy="64194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7" name="台形 666"/>
              <p:cNvSpPr/>
              <p:nvPr/>
            </p:nvSpPr>
            <p:spPr>
              <a:xfrm rot="10800000">
                <a:off x="1110665" y="1480649"/>
                <a:ext cx="323141" cy="339719"/>
              </a:xfrm>
              <a:prstGeom prst="trapezoid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8" name="角丸四角形 667"/>
              <p:cNvSpPr/>
              <p:nvPr/>
            </p:nvSpPr>
            <p:spPr>
              <a:xfrm>
                <a:off x="1193527" y="1350170"/>
                <a:ext cx="157164" cy="149162"/>
              </a:xfrm>
              <a:prstGeom prst="roundRect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69" name="グループ化 668"/>
              <p:cNvGrpSpPr/>
              <p:nvPr/>
            </p:nvGrpSpPr>
            <p:grpSpPr>
              <a:xfrm>
                <a:off x="826248" y="614336"/>
                <a:ext cx="891722" cy="809678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684" name="グループ化 683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689" name="円/楕円 688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90" name="円/楕円 689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85" name="グループ化 684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687" name="円/楕円 686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88" name="円/楕円 687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86" name="円/楕円 685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70" name="台形 669"/>
              <p:cNvSpPr/>
              <p:nvPr/>
            </p:nvSpPr>
            <p:spPr>
              <a:xfrm rot="10800000">
                <a:off x="1202258" y="1475519"/>
                <a:ext cx="139704" cy="112796"/>
              </a:xfrm>
              <a:prstGeom prst="trapezoid">
                <a:avLst>
                  <a:gd name="adj" fmla="val 27112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1" name="台形 670"/>
              <p:cNvSpPr/>
              <p:nvPr/>
            </p:nvSpPr>
            <p:spPr>
              <a:xfrm rot="10800000" flipV="1">
                <a:off x="1215158" y="1588317"/>
                <a:ext cx="113904" cy="232052"/>
              </a:xfrm>
              <a:prstGeom prst="trapezoid">
                <a:avLst>
                  <a:gd name="adj" fmla="val 27112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72" name="グループ化 671"/>
              <p:cNvGrpSpPr/>
              <p:nvPr/>
            </p:nvGrpSpPr>
            <p:grpSpPr>
              <a:xfrm>
                <a:off x="1060178" y="1475520"/>
                <a:ext cx="423862" cy="112796"/>
                <a:chOff x="3151980" y="2770920"/>
                <a:chExt cx="423862" cy="112796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682" name="平行四辺形 681"/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3" name="平行四辺形 682"/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73" name="グループ化 672"/>
              <p:cNvGrpSpPr/>
              <p:nvPr/>
            </p:nvGrpSpPr>
            <p:grpSpPr>
              <a:xfrm>
                <a:off x="1030413" y="1475519"/>
                <a:ext cx="483392" cy="344850"/>
                <a:chOff x="3133728" y="2770919"/>
                <a:chExt cx="483392" cy="344850"/>
              </a:xfrm>
              <a:solidFill>
                <a:srgbClr val="663300"/>
              </a:solidFill>
            </p:grpSpPr>
            <p:sp>
              <p:nvSpPr>
                <p:cNvPr id="680" name="平行四辺形 19"/>
                <p:cNvSpPr/>
                <p:nvPr/>
              </p:nvSpPr>
              <p:spPr>
                <a:xfrm>
                  <a:off x="3376812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1" name="平行四辺形 19"/>
                <p:cNvSpPr/>
                <p:nvPr/>
              </p:nvSpPr>
              <p:spPr>
                <a:xfrm flipH="1">
                  <a:off x="3133728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76" name="フリーフォーム 675"/>
              <p:cNvSpPr/>
              <p:nvPr/>
            </p:nvSpPr>
            <p:spPr>
              <a:xfrm>
                <a:off x="1219842" y="1152782"/>
                <a:ext cx="104531" cy="110867"/>
              </a:xfrm>
              <a:custGeom>
                <a:avLst/>
                <a:gdLst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0409 w 59058"/>
                  <a:gd name="connsiteY2" fmla="*/ 5768 h 139533"/>
                  <a:gd name="connsiteX3" fmla="*/ 59058 w 59058"/>
                  <a:gd name="connsiteY3" fmla="*/ 61175 h 139533"/>
                  <a:gd name="connsiteX4" fmla="*/ 29529 w 59058"/>
                  <a:gd name="connsiteY4" fmla="*/ 139533 h 139533"/>
                  <a:gd name="connsiteX5" fmla="*/ 0 w 59058"/>
                  <a:gd name="connsiteY5" fmla="*/ 61175 h 139533"/>
                  <a:gd name="connsiteX6" fmla="*/ 8649 w 59058"/>
                  <a:gd name="connsiteY6" fmla="*/ 5768 h 139533"/>
                  <a:gd name="connsiteX0" fmla="*/ 11873 w 103313"/>
                  <a:gd name="connsiteY0" fmla="*/ 0 h 139533"/>
                  <a:gd name="connsiteX1" fmla="*/ 47185 w 103313"/>
                  <a:gd name="connsiteY1" fmla="*/ 0 h 139533"/>
                  <a:gd name="connsiteX2" fmla="*/ 50409 w 103313"/>
                  <a:gd name="connsiteY2" fmla="*/ 5768 h 139533"/>
                  <a:gd name="connsiteX3" fmla="*/ 59058 w 103313"/>
                  <a:gd name="connsiteY3" fmla="*/ 61175 h 139533"/>
                  <a:gd name="connsiteX4" fmla="*/ 29529 w 103313"/>
                  <a:gd name="connsiteY4" fmla="*/ 139533 h 139533"/>
                  <a:gd name="connsiteX5" fmla="*/ 0 w 103313"/>
                  <a:gd name="connsiteY5" fmla="*/ 61175 h 139533"/>
                  <a:gd name="connsiteX6" fmla="*/ 8649 w 103313"/>
                  <a:gd name="connsiteY6" fmla="*/ 5768 h 139533"/>
                  <a:gd name="connsiteX7" fmla="*/ 103313 w 103313"/>
                  <a:gd name="connsiteY7" fmla="*/ 91440 h 139533"/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0409 w 59058"/>
                  <a:gd name="connsiteY2" fmla="*/ 5768 h 139533"/>
                  <a:gd name="connsiteX3" fmla="*/ 59058 w 59058"/>
                  <a:gd name="connsiteY3" fmla="*/ 61175 h 139533"/>
                  <a:gd name="connsiteX4" fmla="*/ 29529 w 59058"/>
                  <a:gd name="connsiteY4" fmla="*/ 139533 h 139533"/>
                  <a:gd name="connsiteX5" fmla="*/ 0 w 59058"/>
                  <a:gd name="connsiteY5" fmla="*/ 61175 h 139533"/>
                  <a:gd name="connsiteX6" fmla="*/ 8649 w 59058"/>
                  <a:gd name="connsiteY6" fmla="*/ 5768 h 139533"/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9058 w 59058"/>
                  <a:gd name="connsiteY2" fmla="*/ 61175 h 139533"/>
                  <a:gd name="connsiteX3" fmla="*/ 29529 w 59058"/>
                  <a:gd name="connsiteY3" fmla="*/ 139533 h 139533"/>
                  <a:gd name="connsiteX4" fmla="*/ 0 w 59058"/>
                  <a:gd name="connsiteY4" fmla="*/ 61175 h 139533"/>
                  <a:gd name="connsiteX5" fmla="*/ 8649 w 59058"/>
                  <a:gd name="connsiteY5" fmla="*/ 5768 h 139533"/>
                  <a:gd name="connsiteX0" fmla="*/ 102360 w 102360"/>
                  <a:gd name="connsiteY0" fmla="*/ 0 h 251452"/>
                  <a:gd name="connsiteX1" fmla="*/ 47185 w 102360"/>
                  <a:gd name="connsiteY1" fmla="*/ 111919 h 251452"/>
                  <a:gd name="connsiteX2" fmla="*/ 59058 w 102360"/>
                  <a:gd name="connsiteY2" fmla="*/ 173094 h 251452"/>
                  <a:gd name="connsiteX3" fmla="*/ 29529 w 102360"/>
                  <a:gd name="connsiteY3" fmla="*/ 251452 h 251452"/>
                  <a:gd name="connsiteX4" fmla="*/ 0 w 102360"/>
                  <a:gd name="connsiteY4" fmla="*/ 173094 h 251452"/>
                  <a:gd name="connsiteX5" fmla="*/ 8649 w 102360"/>
                  <a:gd name="connsiteY5" fmla="*/ 117687 h 251452"/>
                  <a:gd name="connsiteX0" fmla="*/ 47185 w 59058"/>
                  <a:gd name="connsiteY0" fmla="*/ 0 h 139533"/>
                  <a:gd name="connsiteX1" fmla="*/ 59058 w 59058"/>
                  <a:gd name="connsiteY1" fmla="*/ 61175 h 139533"/>
                  <a:gd name="connsiteX2" fmla="*/ 29529 w 59058"/>
                  <a:gd name="connsiteY2" fmla="*/ 139533 h 139533"/>
                  <a:gd name="connsiteX3" fmla="*/ 0 w 59058"/>
                  <a:gd name="connsiteY3" fmla="*/ 61175 h 139533"/>
                  <a:gd name="connsiteX4" fmla="*/ 8649 w 59058"/>
                  <a:gd name="connsiteY4" fmla="*/ 5768 h 13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058" h="139533">
                    <a:moveTo>
                      <a:pt x="47185" y="0"/>
                    </a:moveTo>
                    <a:lnTo>
                      <a:pt x="59058" y="61175"/>
                    </a:lnTo>
                    <a:cubicBezTo>
                      <a:pt x="59058" y="104451"/>
                      <a:pt x="45837" y="139533"/>
                      <a:pt x="29529" y="139533"/>
                    </a:cubicBezTo>
                    <a:cubicBezTo>
                      <a:pt x="13221" y="139533"/>
                      <a:pt x="0" y="104451"/>
                      <a:pt x="0" y="61175"/>
                    </a:cubicBezTo>
                    <a:cubicBezTo>
                      <a:pt x="0" y="39537"/>
                      <a:pt x="3305" y="19948"/>
                      <a:pt x="8649" y="5768"/>
                    </a:cubicBezTo>
                  </a:path>
                </a:pathLst>
              </a:custGeom>
              <a:solidFill>
                <a:srgbClr val="FF7C8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7" name="円/楕円 27"/>
              <p:cNvSpPr/>
              <p:nvPr/>
            </p:nvSpPr>
            <p:spPr>
              <a:xfrm>
                <a:off x="1182247" y="1300191"/>
                <a:ext cx="166531" cy="4997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55101"/>
                  <a:gd name="connsiteY0" fmla="*/ 2 h 346287"/>
                  <a:gd name="connsiteX1" fmla="*/ 3210476 w 3255101"/>
                  <a:gd name="connsiteY1" fmla="*/ 2 h 346287"/>
                  <a:gd name="connsiteX2" fmla="*/ 1605267 w 3255101"/>
                  <a:gd name="connsiteY2" fmla="*/ 346287 h 346287"/>
                  <a:gd name="connsiteX3" fmla="*/ 58 w 3255101"/>
                  <a:gd name="connsiteY3" fmla="*/ 2 h 346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5101" h="346287">
                    <a:moveTo>
                      <a:pt x="58" y="2"/>
                    </a:moveTo>
                    <a:cubicBezTo>
                      <a:pt x="267593" y="-57712"/>
                      <a:pt x="2942941" y="-57712"/>
                      <a:pt x="3210476" y="2"/>
                    </a:cubicBezTo>
                    <a:cubicBezTo>
                      <a:pt x="3478011" y="57716"/>
                      <a:pt x="2491799" y="346287"/>
                      <a:pt x="1605267" y="346287"/>
                    </a:cubicBezTo>
                    <a:cubicBezTo>
                      <a:pt x="718735" y="346287"/>
                      <a:pt x="-7588" y="76240"/>
                      <a:pt x="58" y="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8" name="月 677"/>
              <p:cNvSpPr/>
              <p:nvPr/>
            </p:nvSpPr>
            <p:spPr>
              <a:xfrm rot="5400000">
                <a:off x="1047678" y="767847"/>
                <a:ext cx="45719" cy="118104"/>
              </a:xfrm>
              <a:prstGeom prst="moon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9" name="月 678"/>
              <p:cNvSpPr/>
              <p:nvPr/>
            </p:nvSpPr>
            <p:spPr>
              <a:xfrm rot="5400000">
                <a:off x="1460800" y="767848"/>
                <a:ext cx="45719" cy="118104"/>
              </a:xfrm>
              <a:prstGeom prst="moon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6" name="月 325"/>
              <p:cNvSpPr/>
              <p:nvPr/>
            </p:nvSpPr>
            <p:spPr>
              <a:xfrm rot="5400000">
                <a:off x="1047678" y="963428"/>
                <a:ext cx="45719" cy="118104"/>
              </a:xfrm>
              <a:prstGeom prst="moon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7" name="月 326"/>
              <p:cNvSpPr/>
              <p:nvPr/>
            </p:nvSpPr>
            <p:spPr>
              <a:xfrm rot="5400000">
                <a:off x="1460800" y="963429"/>
                <a:ext cx="45719" cy="118104"/>
              </a:xfrm>
              <a:prstGeom prst="moon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60" name="グループ化 259"/>
            <p:cNvGrpSpPr/>
            <p:nvPr/>
          </p:nvGrpSpPr>
          <p:grpSpPr>
            <a:xfrm>
              <a:off x="1022143" y="1800032"/>
              <a:ext cx="766173" cy="609926"/>
              <a:chOff x="431647" y="1168230"/>
              <a:chExt cx="2116571" cy="1684937"/>
            </a:xfrm>
          </p:grpSpPr>
          <p:grpSp>
            <p:nvGrpSpPr>
              <p:cNvPr id="261" name="グループ化 260"/>
              <p:cNvGrpSpPr/>
              <p:nvPr/>
            </p:nvGrpSpPr>
            <p:grpSpPr>
              <a:xfrm>
                <a:off x="431647" y="1168230"/>
                <a:ext cx="1556044" cy="966581"/>
                <a:chOff x="431647" y="1168230"/>
                <a:chExt cx="1556044" cy="966581"/>
              </a:xfrm>
            </p:grpSpPr>
            <p:grpSp>
              <p:nvGrpSpPr>
                <p:cNvPr id="263" name="グループ化 262"/>
                <p:cNvGrpSpPr/>
                <p:nvPr/>
              </p:nvGrpSpPr>
              <p:grpSpPr>
                <a:xfrm>
                  <a:off x="431647" y="1168230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291" name="正方形/長方形 290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2" name="フリーフォーム 291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3" name="正方形/長方形 292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294" name="直線コネクタ 293"/>
                  <p:cNvCxnSpPr>
                    <a:stCxn id="293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295" name="直線コネクタ 294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296" name="直線コネクタ 295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297" name="テキスト ボックス 296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298" name="テキスト ボックス 297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299" name="テキスト ボックス 298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300" name="グループ化 299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304" name="グループ化 303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308" name="片側の 2 つの角を丸めた四角形 307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9" name="正方形/長方形 308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10" name="正方形/長方形 309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11" name="正方形/長方形 310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05" name="フリーフォーム 304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6" name="フリーフォーム 305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7" name="フリーフォーム 306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01" name="グループ化 300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302" name="フリーフォーム 301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3" name="テキスト ボックス 302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264" name="グループ化 263"/>
                <p:cNvGrpSpPr/>
                <p:nvPr/>
              </p:nvGrpSpPr>
              <p:grpSpPr>
                <a:xfrm>
                  <a:off x="538167" y="1608873"/>
                  <a:ext cx="341956" cy="462488"/>
                  <a:chOff x="826248" y="614336"/>
                  <a:chExt cx="891722" cy="1206033"/>
                </a:xfrm>
              </p:grpSpPr>
              <p:sp>
                <p:nvSpPr>
                  <p:cNvPr id="265" name="片側の 2 つの角を丸めた四角形 264"/>
                  <p:cNvSpPr/>
                  <p:nvPr/>
                </p:nvSpPr>
                <p:spPr>
                  <a:xfrm>
                    <a:off x="870786" y="1475520"/>
                    <a:ext cx="799870" cy="344849"/>
                  </a:xfrm>
                  <a:prstGeom prst="round2SameRect">
                    <a:avLst>
                      <a:gd name="adj1" fmla="val 26104"/>
                      <a:gd name="adj2" fmla="val 0"/>
                    </a:avLst>
                  </a:prstGeom>
                  <a:solidFill>
                    <a:srgbClr val="6633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6" name="円/楕円 265"/>
                  <p:cNvSpPr/>
                  <p:nvPr/>
                </p:nvSpPr>
                <p:spPr>
                  <a:xfrm>
                    <a:off x="852155" y="655320"/>
                    <a:ext cx="854554" cy="641948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7" name="台形 266"/>
                  <p:cNvSpPr/>
                  <p:nvPr/>
                </p:nvSpPr>
                <p:spPr>
                  <a:xfrm rot="10800000">
                    <a:off x="1110665" y="1480649"/>
                    <a:ext cx="323141" cy="339719"/>
                  </a:xfrm>
                  <a:prstGeom prst="trapezoid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8" name="角丸四角形 267"/>
                  <p:cNvSpPr/>
                  <p:nvPr/>
                </p:nvSpPr>
                <p:spPr>
                  <a:xfrm>
                    <a:off x="1193527" y="1350170"/>
                    <a:ext cx="157164" cy="149162"/>
                  </a:xfrm>
                  <a:prstGeom prst="roundRect">
                    <a:avLst/>
                  </a:prstGeom>
                  <a:solidFill>
                    <a:srgbClr val="FFCC99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69" name="グループ化 268"/>
                  <p:cNvGrpSpPr/>
                  <p:nvPr/>
                </p:nvGrpSpPr>
                <p:grpSpPr>
                  <a:xfrm>
                    <a:off x="826248" y="614336"/>
                    <a:ext cx="891722" cy="809678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84" name="グループ化 283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89" name="円/楕円 288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90" name="円/楕円 289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00"/>
                      </a:solidFill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85" name="グループ化 284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87" name="円/楕円 286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88" name="円/楕円 287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00"/>
                      </a:solidFill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86" name="円/楕円 285"/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70" name="台形 269"/>
                  <p:cNvSpPr/>
                  <p:nvPr/>
                </p:nvSpPr>
                <p:spPr>
                  <a:xfrm rot="10800000">
                    <a:off x="1202258" y="1475519"/>
                    <a:ext cx="139704" cy="112796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70AD47">
                      <a:lumMod val="5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1" name="台形 270"/>
                  <p:cNvSpPr/>
                  <p:nvPr/>
                </p:nvSpPr>
                <p:spPr>
                  <a:xfrm rot="10800000" flipV="1">
                    <a:off x="1215158" y="1588317"/>
                    <a:ext cx="113904" cy="232052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70AD47">
                      <a:lumMod val="5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72" name="グループ化 271"/>
                  <p:cNvGrpSpPr/>
                  <p:nvPr/>
                </p:nvGrpSpPr>
                <p:grpSpPr>
                  <a:xfrm>
                    <a:off x="1060178" y="1475520"/>
                    <a:ext cx="423862" cy="112796"/>
                    <a:chOff x="3151980" y="2770920"/>
                    <a:chExt cx="423862" cy="112796"/>
                  </a:xfrm>
                  <a:solidFill>
                    <a:sysClr val="window" lastClr="FFFFFF">
                      <a:lumMod val="95000"/>
                    </a:sysClr>
                  </a:solidFill>
                </p:grpSpPr>
                <p:sp>
                  <p:nvSpPr>
                    <p:cNvPr id="282" name="平行四辺形 281"/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3" name="平行四辺形 282"/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73" name="グループ化 272"/>
                  <p:cNvGrpSpPr/>
                  <p:nvPr/>
                </p:nvGrpSpPr>
                <p:grpSpPr>
                  <a:xfrm>
                    <a:off x="1030413" y="1475519"/>
                    <a:ext cx="483392" cy="344850"/>
                    <a:chOff x="3133728" y="2770919"/>
                    <a:chExt cx="483392" cy="344850"/>
                  </a:xfrm>
                  <a:solidFill>
                    <a:srgbClr val="663300"/>
                  </a:solidFill>
                </p:grpSpPr>
                <p:sp>
                  <p:nvSpPr>
                    <p:cNvPr id="280" name="平行四辺形 19"/>
                    <p:cNvSpPr/>
                    <p:nvPr/>
                  </p:nvSpPr>
                  <p:spPr>
                    <a:xfrm>
                      <a:off x="3376812" y="2770919"/>
                      <a:ext cx="240308" cy="344850"/>
                    </a:xfrm>
                    <a:custGeom>
                      <a:avLst/>
                      <a:gdLst>
                        <a:gd name="connsiteX0" fmla="*/ 0 w 295077"/>
                        <a:gd name="connsiteY0" fmla="*/ 344850 h 344850"/>
                        <a:gd name="connsiteX1" fmla="*/ 139412 w 295077"/>
                        <a:gd name="connsiteY1" fmla="*/ 0 h 344850"/>
                        <a:gd name="connsiteX2" fmla="*/ 295077 w 295077"/>
                        <a:gd name="connsiteY2" fmla="*/ 0 h 344850"/>
                        <a:gd name="connsiteX3" fmla="*/ 155665 w 295077"/>
                        <a:gd name="connsiteY3" fmla="*/ 344850 h 344850"/>
                        <a:gd name="connsiteX4" fmla="*/ 0 w 295077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55665 w 235545"/>
                        <a:gd name="connsiteY3" fmla="*/ 344850 h 344850"/>
                        <a:gd name="connsiteX4" fmla="*/ 0 w 235545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90302 w 235545"/>
                        <a:gd name="connsiteY3" fmla="*/ 250887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45058 w 235545"/>
                        <a:gd name="connsiteY3" fmla="*/ 186594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171252 w 235545"/>
                        <a:gd name="connsiteY2" fmla="*/ 43719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06971 w 235545"/>
                        <a:gd name="connsiteY2" fmla="*/ 856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5058 w 240308"/>
                        <a:gd name="connsiteY4" fmla="*/ 186594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2676 w 240308"/>
                        <a:gd name="connsiteY4" fmla="*/ 177069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308" h="344850">
                          <a:moveTo>
                            <a:pt x="0" y="344850"/>
                          </a:moveTo>
                          <a:lnTo>
                            <a:pt x="139412" y="0"/>
                          </a:lnTo>
                          <a:lnTo>
                            <a:pt x="206971" y="856"/>
                          </a:lnTo>
                          <a:lnTo>
                            <a:pt x="240308" y="133350"/>
                          </a:lnTo>
                          <a:lnTo>
                            <a:pt x="142676" y="177069"/>
                          </a:lnTo>
                          <a:lnTo>
                            <a:pt x="155665" y="344850"/>
                          </a:lnTo>
                          <a:lnTo>
                            <a:pt x="0" y="344850"/>
                          </a:lnTo>
                          <a:close/>
                        </a:path>
                      </a:pathLst>
                    </a:cu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1" name="平行四辺形 19"/>
                    <p:cNvSpPr/>
                    <p:nvPr/>
                  </p:nvSpPr>
                  <p:spPr>
                    <a:xfrm flipH="1">
                      <a:off x="3133728" y="2770919"/>
                      <a:ext cx="240308" cy="344850"/>
                    </a:xfrm>
                    <a:custGeom>
                      <a:avLst/>
                      <a:gdLst>
                        <a:gd name="connsiteX0" fmla="*/ 0 w 295077"/>
                        <a:gd name="connsiteY0" fmla="*/ 344850 h 344850"/>
                        <a:gd name="connsiteX1" fmla="*/ 139412 w 295077"/>
                        <a:gd name="connsiteY1" fmla="*/ 0 h 344850"/>
                        <a:gd name="connsiteX2" fmla="*/ 295077 w 295077"/>
                        <a:gd name="connsiteY2" fmla="*/ 0 h 344850"/>
                        <a:gd name="connsiteX3" fmla="*/ 155665 w 295077"/>
                        <a:gd name="connsiteY3" fmla="*/ 344850 h 344850"/>
                        <a:gd name="connsiteX4" fmla="*/ 0 w 295077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55665 w 235545"/>
                        <a:gd name="connsiteY3" fmla="*/ 344850 h 344850"/>
                        <a:gd name="connsiteX4" fmla="*/ 0 w 235545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90302 w 235545"/>
                        <a:gd name="connsiteY3" fmla="*/ 250887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45058 w 235545"/>
                        <a:gd name="connsiteY3" fmla="*/ 186594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171252 w 235545"/>
                        <a:gd name="connsiteY2" fmla="*/ 43719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06971 w 235545"/>
                        <a:gd name="connsiteY2" fmla="*/ 856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5058 w 240308"/>
                        <a:gd name="connsiteY4" fmla="*/ 186594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2676 w 240308"/>
                        <a:gd name="connsiteY4" fmla="*/ 177069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308" h="344850">
                          <a:moveTo>
                            <a:pt x="0" y="344850"/>
                          </a:moveTo>
                          <a:lnTo>
                            <a:pt x="139412" y="0"/>
                          </a:lnTo>
                          <a:lnTo>
                            <a:pt x="206971" y="856"/>
                          </a:lnTo>
                          <a:lnTo>
                            <a:pt x="240308" y="133350"/>
                          </a:lnTo>
                          <a:lnTo>
                            <a:pt x="142676" y="177069"/>
                          </a:lnTo>
                          <a:lnTo>
                            <a:pt x="155665" y="344850"/>
                          </a:lnTo>
                          <a:lnTo>
                            <a:pt x="0" y="344850"/>
                          </a:lnTo>
                          <a:close/>
                        </a:path>
                      </a:pathLst>
                    </a:cu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74" name="円/楕円 273"/>
                  <p:cNvSpPr/>
                  <p:nvPr/>
                </p:nvSpPr>
                <p:spPr>
                  <a:xfrm>
                    <a:off x="1030413" y="945331"/>
                    <a:ext cx="80251" cy="13047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5" name="円/楕円 274"/>
                  <p:cNvSpPr/>
                  <p:nvPr/>
                </p:nvSpPr>
                <p:spPr>
                  <a:xfrm>
                    <a:off x="1440757" y="945331"/>
                    <a:ext cx="80251" cy="13047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6" name="フリーフォーム 275"/>
                  <p:cNvSpPr/>
                  <p:nvPr/>
                </p:nvSpPr>
                <p:spPr>
                  <a:xfrm>
                    <a:off x="1219842" y="1152782"/>
                    <a:ext cx="104531" cy="110867"/>
                  </a:xfrm>
                  <a:custGeom>
                    <a:avLst/>
                    <a:gdLst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0409 w 59058"/>
                      <a:gd name="connsiteY2" fmla="*/ 5768 h 139533"/>
                      <a:gd name="connsiteX3" fmla="*/ 59058 w 59058"/>
                      <a:gd name="connsiteY3" fmla="*/ 61175 h 139533"/>
                      <a:gd name="connsiteX4" fmla="*/ 29529 w 59058"/>
                      <a:gd name="connsiteY4" fmla="*/ 139533 h 139533"/>
                      <a:gd name="connsiteX5" fmla="*/ 0 w 59058"/>
                      <a:gd name="connsiteY5" fmla="*/ 61175 h 139533"/>
                      <a:gd name="connsiteX6" fmla="*/ 8649 w 59058"/>
                      <a:gd name="connsiteY6" fmla="*/ 5768 h 139533"/>
                      <a:gd name="connsiteX0" fmla="*/ 11873 w 103313"/>
                      <a:gd name="connsiteY0" fmla="*/ 0 h 139533"/>
                      <a:gd name="connsiteX1" fmla="*/ 47185 w 103313"/>
                      <a:gd name="connsiteY1" fmla="*/ 0 h 139533"/>
                      <a:gd name="connsiteX2" fmla="*/ 50409 w 103313"/>
                      <a:gd name="connsiteY2" fmla="*/ 5768 h 139533"/>
                      <a:gd name="connsiteX3" fmla="*/ 59058 w 103313"/>
                      <a:gd name="connsiteY3" fmla="*/ 61175 h 139533"/>
                      <a:gd name="connsiteX4" fmla="*/ 29529 w 103313"/>
                      <a:gd name="connsiteY4" fmla="*/ 139533 h 139533"/>
                      <a:gd name="connsiteX5" fmla="*/ 0 w 103313"/>
                      <a:gd name="connsiteY5" fmla="*/ 61175 h 139533"/>
                      <a:gd name="connsiteX6" fmla="*/ 8649 w 103313"/>
                      <a:gd name="connsiteY6" fmla="*/ 5768 h 139533"/>
                      <a:gd name="connsiteX7" fmla="*/ 103313 w 103313"/>
                      <a:gd name="connsiteY7" fmla="*/ 91440 h 139533"/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0409 w 59058"/>
                      <a:gd name="connsiteY2" fmla="*/ 5768 h 139533"/>
                      <a:gd name="connsiteX3" fmla="*/ 59058 w 59058"/>
                      <a:gd name="connsiteY3" fmla="*/ 61175 h 139533"/>
                      <a:gd name="connsiteX4" fmla="*/ 29529 w 59058"/>
                      <a:gd name="connsiteY4" fmla="*/ 139533 h 139533"/>
                      <a:gd name="connsiteX5" fmla="*/ 0 w 59058"/>
                      <a:gd name="connsiteY5" fmla="*/ 61175 h 139533"/>
                      <a:gd name="connsiteX6" fmla="*/ 8649 w 59058"/>
                      <a:gd name="connsiteY6" fmla="*/ 5768 h 139533"/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9058 w 59058"/>
                      <a:gd name="connsiteY2" fmla="*/ 61175 h 139533"/>
                      <a:gd name="connsiteX3" fmla="*/ 29529 w 59058"/>
                      <a:gd name="connsiteY3" fmla="*/ 139533 h 139533"/>
                      <a:gd name="connsiteX4" fmla="*/ 0 w 59058"/>
                      <a:gd name="connsiteY4" fmla="*/ 61175 h 139533"/>
                      <a:gd name="connsiteX5" fmla="*/ 8649 w 59058"/>
                      <a:gd name="connsiteY5" fmla="*/ 5768 h 139533"/>
                      <a:gd name="connsiteX0" fmla="*/ 102360 w 102360"/>
                      <a:gd name="connsiteY0" fmla="*/ 0 h 251452"/>
                      <a:gd name="connsiteX1" fmla="*/ 47185 w 102360"/>
                      <a:gd name="connsiteY1" fmla="*/ 111919 h 251452"/>
                      <a:gd name="connsiteX2" fmla="*/ 59058 w 102360"/>
                      <a:gd name="connsiteY2" fmla="*/ 173094 h 251452"/>
                      <a:gd name="connsiteX3" fmla="*/ 29529 w 102360"/>
                      <a:gd name="connsiteY3" fmla="*/ 251452 h 251452"/>
                      <a:gd name="connsiteX4" fmla="*/ 0 w 102360"/>
                      <a:gd name="connsiteY4" fmla="*/ 173094 h 251452"/>
                      <a:gd name="connsiteX5" fmla="*/ 8649 w 102360"/>
                      <a:gd name="connsiteY5" fmla="*/ 117687 h 251452"/>
                      <a:gd name="connsiteX0" fmla="*/ 47185 w 59058"/>
                      <a:gd name="connsiteY0" fmla="*/ 0 h 139533"/>
                      <a:gd name="connsiteX1" fmla="*/ 59058 w 59058"/>
                      <a:gd name="connsiteY1" fmla="*/ 61175 h 139533"/>
                      <a:gd name="connsiteX2" fmla="*/ 29529 w 59058"/>
                      <a:gd name="connsiteY2" fmla="*/ 139533 h 139533"/>
                      <a:gd name="connsiteX3" fmla="*/ 0 w 59058"/>
                      <a:gd name="connsiteY3" fmla="*/ 61175 h 139533"/>
                      <a:gd name="connsiteX4" fmla="*/ 8649 w 59058"/>
                      <a:gd name="connsiteY4" fmla="*/ 5768 h 1395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9058" h="139533">
                        <a:moveTo>
                          <a:pt x="47185" y="0"/>
                        </a:moveTo>
                        <a:lnTo>
                          <a:pt x="59058" y="61175"/>
                        </a:lnTo>
                        <a:cubicBezTo>
                          <a:pt x="59058" y="104451"/>
                          <a:pt x="45837" y="139533"/>
                          <a:pt x="29529" y="139533"/>
                        </a:cubicBezTo>
                        <a:cubicBezTo>
                          <a:pt x="13221" y="139533"/>
                          <a:pt x="0" y="104451"/>
                          <a:pt x="0" y="61175"/>
                        </a:cubicBezTo>
                        <a:cubicBezTo>
                          <a:pt x="0" y="39537"/>
                          <a:pt x="3305" y="19948"/>
                          <a:pt x="8649" y="5768"/>
                        </a:cubicBezTo>
                      </a:path>
                    </a:pathLst>
                  </a:custGeom>
                  <a:solidFill>
                    <a:srgbClr val="FF7C8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7" name="円/楕円 27"/>
                  <p:cNvSpPr/>
                  <p:nvPr/>
                </p:nvSpPr>
                <p:spPr>
                  <a:xfrm>
                    <a:off x="1182247" y="12972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8" name="月 277"/>
                  <p:cNvSpPr/>
                  <p:nvPr/>
                </p:nvSpPr>
                <p:spPr>
                  <a:xfrm rot="5400000">
                    <a:off x="1047678" y="767847"/>
                    <a:ext cx="45719" cy="118104"/>
                  </a:xfrm>
                  <a:prstGeom prst="mo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9" name="月 278"/>
                  <p:cNvSpPr/>
                  <p:nvPr/>
                </p:nvSpPr>
                <p:spPr>
                  <a:xfrm rot="5400000">
                    <a:off x="1460800" y="767848"/>
                    <a:ext cx="45719" cy="118104"/>
                  </a:xfrm>
                  <a:prstGeom prst="mo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62" name="角丸四角形 761"/>
              <p:cNvSpPr/>
              <p:nvPr/>
            </p:nvSpPr>
            <p:spPr bwMode="auto">
              <a:xfrm rot="19800000" flipH="1">
                <a:off x="1713938" y="1920867"/>
                <a:ext cx="834280" cy="932300"/>
              </a:xfrm>
              <a:custGeom>
                <a:avLst/>
                <a:gdLst/>
                <a:ahLst/>
                <a:cxnLst/>
                <a:rect l="l" t="t" r="r" b="b"/>
                <a:pathLst>
                  <a:path w="529985" h="592252">
                    <a:moveTo>
                      <a:pt x="103102" y="13447"/>
                    </a:moveTo>
                    <a:cubicBezTo>
                      <a:pt x="123298" y="4904"/>
                      <a:pt x="145503" y="181"/>
                      <a:pt x="168810" y="181"/>
                    </a:cubicBezTo>
                    <a:lnTo>
                      <a:pt x="183665" y="181"/>
                    </a:lnTo>
                    <a:cubicBezTo>
                      <a:pt x="183961" y="2"/>
                      <a:pt x="184261" y="0"/>
                      <a:pt x="184560" y="0"/>
                    </a:cubicBezTo>
                    <a:lnTo>
                      <a:pt x="455798" y="0"/>
                    </a:lnTo>
                    <a:cubicBezTo>
                      <a:pt x="496770" y="0"/>
                      <a:pt x="529985" y="33215"/>
                      <a:pt x="529985" y="74187"/>
                    </a:cubicBezTo>
                    <a:lnTo>
                      <a:pt x="529984" y="74187"/>
                    </a:lnTo>
                    <a:cubicBezTo>
                      <a:pt x="529984" y="115159"/>
                      <a:pt x="496769" y="148374"/>
                      <a:pt x="455797" y="148374"/>
                    </a:cubicBezTo>
                    <a:lnTo>
                      <a:pt x="421518" y="148374"/>
                    </a:lnTo>
                    <a:cubicBezTo>
                      <a:pt x="460047" y="150245"/>
                      <a:pt x="490399" y="182323"/>
                      <a:pt x="490399" y="221490"/>
                    </a:cubicBezTo>
                    <a:lnTo>
                      <a:pt x="490398" y="221490"/>
                    </a:lnTo>
                    <a:cubicBezTo>
                      <a:pt x="490398" y="260470"/>
                      <a:pt x="460334" y="292429"/>
                      <a:pt x="422067" y="294448"/>
                    </a:cubicBezTo>
                    <a:lnTo>
                      <a:pt x="422067" y="296568"/>
                    </a:lnTo>
                    <a:cubicBezTo>
                      <a:pt x="458483" y="299895"/>
                      <a:pt x="486463" y="330965"/>
                      <a:pt x="486463" y="368570"/>
                    </a:cubicBezTo>
                    <a:lnTo>
                      <a:pt x="486462" y="368570"/>
                    </a:lnTo>
                    <a:cubicBezTo>
                      <a:pt x="486462" y="407445"/>
                      <a:pt x="456559" y="439337"/>
                      <a:pt x="418418" y="441516"/>
                    </a:cubicBezTo>
                    <a:lnTo>
                      <a:pt x="417247" y="447318"/>
                    </a:lnTo>
                    <a:cubicBezTo>
                      <a:pt x="447241" y="455877"/>
                      <a:pt x="468668" y="483781"/>
                      <a:pt x="468668" y="516689"/>
                    </a:cubicBezTo>
                    <a:lnTo>
                      <a:pt x="468667" y="516689"/>
                    </a:lnTo>
                    <a:cubicBezTo>
                      <a:pt x="468667" y="557661"/>
                      <a:pt x="435452" y="590876"/>
                      <a:pt x="394480" y="590876"/>
                    </a:cubicBezTo>
                    <a:lnTo>
                      <a:pt x="260074" y="590875"/>
                    </a:lnTo>
                    <a:cubicBezTo>
                      <a:pt x="257846" y="592206"/>
                      <a:pt x="255557" y="592252"/>
                      <a:pt x="253257" y="592252"/>
                    </a:cubicBezTo>
                    <a:lnTo>
                      <a:pt x="168810" y="592252"/>
                    </a:lnTo>
                    <a:cubicBezTo>
                      <a:pt x="75579" y="592252"/>
                      <a:pt x="0" y="516673"/>
                      <a:pt x="0" y="423442"/>
                    </a:cubicBezTo>
                    <a:lnTo>
                      <a:pt x="0" y="168991"/>
                    </a:lnTo>
                    <a:cubicBezTo>
                      <a:pt x="0" y="99067"/>
                      <a:pt x="42513" y="39073"/>
                      <a:pt x="103102" y="1344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" name="グループ化 7"/>
          <p:cNvGrpSpPr/>
          <p:nvPr/>
        </p:nvGrpSpPr>
        <p:grpSpPr>
          <a:xfrm>
            <a:off x="2607024" y="986310"/>
            <a:ext cx="1091116" cy="1423647"/>
            <a:chOff x="2607024" y="986310"/>
            <a:chExt cx="1091116" cy="1423647"/>
          </a:xfrm>
        </p:grpSpPr>
        <p:grpSp>
          <p:nvGrpSpPr>
            <p:cNvPr id="636" name="グループ化 635"/>
            <p:cNvGrpSpPr/>
            <p:nvPr/>
          </p:nvGrpSpPr>
          <p:grpSpPr>
            <a:xfrm>
              <a:off x="2607024" y="986310"/>
              <a:ext cx="891722" cy="1260604"/>
              <a:chOff x="1814526" y="559765"/>
              <a:chExt cx="891722" cy="1260604"/>
            </a:xfrm>
          </p:grpSpPr>
          <p:sp>
            <p:nvSpPr>
              <p:cNvPr id="637" name="片側の 2 つの角を丸めた四角形 636"/>
              <p:cNvSpPr/>
              <p:nvPr/>
            </p:nvSpPr>
            <p:spPr>
              <a:xfrm>
                <a:off x="1872032" y="1475520"/>
                <a:ext cx="776712" cy="344849"/>
              </a:xfrm>
              <a:prstGeom prst="round2SameRect">
                <a:avLst>
                  <a:gd name="adj1" fmla="val 26104"/>
                  <a:gd name="adj2" fmla="val 0"/>
                </a:avLst>
              </a:pr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8" name="フリーフォーム 637"/>
              <p:cNvSpPr/>
              <p:nvPr/>
            </p:nvSpPr>
            <p:spPr>
              <a:xfrm>
                <a:off x="1849682" y="559765"/>
                <a:ext cx="816502" cy="656222"/>
              </a:xfrm>
              <a:custGeom>
                <a:avLst/>
                <a:gdLst>
                  <a:gd name="connsiteX0" fmla="*/ 328111 w 816502"/>
                  <a:gd name="connsiteY0" fmla="*/ 0 h 656222"/>
                  <a:gd name="connsiteX1" fmla="*/ 455827 w 816502"/>
                  <a:gd name="connsiteY1" fmla="*/ 25785 h 656222"/>
                  <a:gd name="connsiteX2" fmla="*/ 492925 w 816502"/>
                  <a:gd name="connsiteY2" fmla="*/ 45920 h 656222"/>
                  <a:gd name="connsiteX3" fmla="*/ 510467 w 816502"/>
                  <a:gd name="connsiteY3" fmla="*/ 44152 h 656222"/>
                  <a:gd name="connsiteX4" fmla="*/ 816502 w 816502"/>
                  <a:gd name="connsiteY4" fmla="*/ 350187 h 656222"/>
                  <a:gd name="connsiteX5" fmla="*/ 510467 w 816502"/>
                  <a:gd name="connsiteY5" fmla="*/ 656222 h 656222"/>
                  <a:gd name="connsiteX6" fmla="*/ 448791 w 816502"/>
                  <a:gd name="connsiteY6" fmla="*/ 650005 h 656222"/>
                  <a:gd name="connsiteX7" fmla="*/ 420791 w 816502"/>
                  <a:gd name="connsiteY7" fmla="*/ 641313 h 656222"/>
                  <a:gd name="connsiteX8" fmla="*/ 394237 w 816502"/>
                  <a:gd name="connsiteY8" fmla="*/ 649556 h 656222"/>
                  <a:gd name="connsiteX9" fmla="*/ 328111 w 816502"/>
                  <a:gd name="connsiteY9" fmla="*/ 656222 h 656222"/>
                  <a:gd name="connsiteX10" fmla="*/ 0 w 816502"/>
                  <a:gd name="connsiteY10" fmla="*/ 328111 h 656222"/>
                  <a:gd name="connsiteX11" fmla="*/ 328111 w 816502"/>
                  <a:gd name="connsiteY11" fmla="*/ 0 h 65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6502" h="656222">
                    <a:moveTo>
                      <a:pt x="328111" y="0"/>
                    </a:moveTo>
                    <a:cubicBezTo>
                      <a:pt x="373414" y="0"/>
                      <a:pt x="416572" y="9181"/>
                      <a:pt x="455827" y="25785"/>
                    </a:cubicBezTo>
                    <a:lnTo>
                      <a:pt x="492925" y="45920"/>
                    </a:lnTo>
                    <a:lnTo>
                      <a:pt x="510467" y="44152"/>
                    </a:lnTo>
                    <a:cubicBezTo>
                      <a:pt x="679485" y="44152"/>
                      <a:pt x="816502" y="181169"/>
                      <a:pt x="816502" y="350187"/>
                    </a:cubicBezTo>
                    <a:cubicBezTo>
                      <a:pt x="816502" y="519205"/>
                      <a:pt x="679485" y="656222"/>
                      <a:pt x="510467" y="656222"/>
                    </a:cubicBezTo>
                    <a:cubicBezTo>
                      <a:pt x="489340" y="656222"/>
                      <a:pt x="468713" y="654081"/>
                      <a:pt x="448791" y="650005"/>
                    </a:cubicBezTo>
                    <a:lnTo>
                      <a:pt x="420791" y="641313"/>
                    </a:lnTo>
                    <a:lnTo>
                      <a:pt x="394237" y="649556"/>
                    </a:lnTo>
                    <a:cubicBezTo>
                      <a:pt x="372878" y="653927"/>
                      <a:pt x="350763" y="656222"/>
                      <a:pt x="328111" y="656222"/>
                    </a:cubicBezTo>
                    <a:cubicBezTo>
                      <a:pt x="146900" y="656222"/>
                      <a:pt x="0" y="509322"/>
                      <a:pt x="0" y="328111"/>
                    </a:cubicBezTo>
                    <a:cubicBezTo>
                      <a:pt x="0" y="146900"/>
                      <a:pt x="146900" y="0"/>
                      <a:pt x="32811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9" name="台形 638"/>
              <p:cNvSpPr/>
              <p:nvPr/>
            </p:nvSpPr>
            <p:spPr>
              <a:xfrm rot="10800000">
                <a:off x="2098943" y="1480649"/>
                <a:ext cx="323141" cy="339719"/>
              </a:xfrm>
              <a:prstGeom prst="trapezoid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0" name="角丸四角形 639"/>
              <p:cNvSpPr/>
              <p:nvPr/>
            </p:nvSpPr>
            <p:spPr>
              <a:xfrm>
                <a:off x="2181805" y="1350170"/>
                <a:ext cx="157164" cy="149162"/>
              </a:xfrm>
              <a:prstGeom prst="roundRect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41" name="グループ化 640"/>
              <p:cNvGrpSpPr/>
              <p:nvPr/>
            </p:nvGrpSpPr>
            <p:grpSpPr>
              <a:xfrm>
                <a:off x="1814526" y="614336"/>
                <a:ext cx="891722" cy="809678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657" name="グループ化 656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662" name="円/楕円 661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63" name="円/楕円 662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58" name="グループ化 657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660" name="円/楕円 659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61" name="円/楕円 660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59" name="円/楕円 658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42" name="台形 641"/>
              <p:cNvSpPr/>
              <p:nvPr/>
            </p:nvSpPr>
            <p:spPr>
              <a:xfrm rot="10800000">
                <a:off x="2190536" y="1475519"/>
                <a:ext cx="139704" cy="112796"/>
              </a:xfrm>
              <a:prstGeom prst="trapezoid">
                <a:avLst>
                  <a:gd name="adj" fmla="val 27112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3" name="台形 642"/>
              <p:cNvSpPr/>
              <p:nvPr/>
            </p:nvSpPr>
            <p:spPr>
              <a:xfrm rot="10800000" flipV="1">
                <a:off x="2203436" y="1588317"/>
                <a:ext cx="113904" cy="232052"/>
              </a:xfrm>
              <a:prstGeom prst="trapezoid">
                <a:avLst>
                  <a:gd name="adj" fmla="val 27112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44" name="グループ化 643"/>
              <p:cNvGrpSpPr/>
              <p:nvPr/>
            </p:nvGrpSpPr>
            <p:grpSpPr>
              <a:xfrm>
                <a:off x="2048456" y="1475520"/>
                <a:ext cx="423862" cy="112796"/>
                <a:chOff x="3151980" y="2770920"/>
                <a:chExt cx="423862" cy="112796"/>
              </a:xfrm>
              <a:solidFill>
                <a:srgbClr val="5B9BD5">
                  <a:lumMod val="40000"/>
                  <a:lumOff val="60000"/>
                </a:srgbClr>
              </a:solidFill>
            </p:grpSpPr>
            <p:sp>
              <p:nvSpPr>
                <p:cNvPr id="655" name="平行四辺形 654"/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6" name="平行四辺形 655"/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45" name="グループ化 644"/>
              <p:cNvGrpSpPr/>
              <p:nvPr/>
            </p:nvGrpSpPr>
            <p:grpSpPr>
              <a:xfrm>
                <a:off x="2018691" y="1475519"/>
                <a:ext cx="483392" cy="344850"/>
                <a:chOff x="3133728" y="2770919"/>
                <a:chExt cx="483392" cy="344850"/>
              </a:xfrm>
              <a:solidFill>
                <a:srgbClr val="0070C0"/>
              </a:solidFill>
            </p:grpSpPr>
            <p:sp>
              <p:nvSpPr>
                <p:cNvPr id="653" name="平行四辺形 19"/>
                <p:cNvSpPr/>
                <p:nvPr/>
              </p:nvSpPr>
              <p:spPr>
                <a:xfrm>
                  <a:off x="3376812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4" name="平行四辺形 19"/>
                <p:cNvSpPr/>
                <p:nvPr/>
              </p:nvSpPr>
              <p:spPr>
                <a:xfrm flipH="1">
                  <a:off x="3133728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48" name="円/楕円 647"/>
              <p:cNvSpPr/>
              <p:nvPr/>
            </p:nvSpPr>
            <p:spPr>
              <a:xfrm>
                <a:off x="2199563" y="1152783"/>
                <a:ext cx="118869" cy="69275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9" name="フリーフォーム 648"/>
              <p:cNvSpPr/>
              <p:nvPr/>
            </p:nvSpPr>
            <p:spPr>
              <a:xfrm>
                <a:off x="2229678" y="1092995"/>
                <a:ext cx="59058" cy="139533"/>
              </a:xfrm>
              <a:custGeom>
                <a:avLst/>
                <a:gdLst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0409 w 59058"/>
                  <a:gd name="connsiteY2" fmla="*/ 5768 h 139533"/>
                  <a:gd name="connsiteX3" fmla="*/ 59058 w 59058"/>
                  <a:gd name="connsiteY3" fmla="*/ 61175 h 139533"/>
                  <a:gd name="connsiteX4" fmla="*/ 29529 w 59058"/>
                  <a:gd name="connsiteY4" fmla="*/ 139533 h 139533"/>
                  <a:gd name="connsiteX5" fmla="*/ 0 w 59058"/>
                  <a:gd name="connsiteY5" fmla="*/ 61175 h 139533"/>
                  <a:gd name="connsiteX6" fmla="*/ 8649 w 59058"/>
                  <a:gd name="connsiteY6" fmla="*/ 5768 h 139533"/>
                  <a:gd name="connsiteX0" fmla="*/ 11873 w 103313"/>
                  <a:gd name="connsiteY0" fmla="*/ 0 h 139533"/>
                  <a:gd name="connsiteX1" fmla="*/ 47185 w 103313"/>
                  <a:gd name="connsiteY1" fmla="*/ 0 h 139533"/>
                  <a:gd name="connsiteX2" fmla="*/ 50409 w 103313"/>
                  <a:gd name="connsiteY2" fmla="*/ 5768 h 139533"/>
                  <a:gd name="connsiteX3" fmla="*/ 59058 w 103313"/>
                  <a:gd name="connsiteY3" fmla="*/ 61175 h 139533"/>
                  <a:gd name="connsiteX4" fmla="*/ 29529 w 103313"/>
                  <a:gd name="connsiteY4" fmla="*/ 139533 h 139533"/>
                  <a:gd name="connsiteX5" fmla="*/ 0 w 103313"/>
                  <a:gd name="connsiteY5" fmla="*/ 61175 h 139533"/>
                  <a:gd name="connsiteX6" fmla="*/ 8649 w 103313"/>
                  <a:gd name="connsiteY6" fmla="*/ 5768 h 139533"/>
                  <a:gd name="connsiteX7" fmla="*/ 103313 w 103313"/>
                  <a:gd name="connsiteY7" fmla="*/ 91440 h 139533"/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0409 w 59058"/>
                  <a:gd name="connsiteY2" fmla="*/ 5768 h 139533"/>
                  <a:gd name="connsiteX3" fmla="*/ 59058 w 59058"/>
                  <a:gd name="connsiteY3" fmla="*/ 61175 h 139533"/>
                  <a:gd name="connsiteX4" fmla="*/ 29529 w 59058"/>
                  <a:gd name="connsiteY4" fmla="*/ 139533 h 139533"/>
                  <a:gd name="connsiteX5" fmla="*/ 0 w 59058"/>
                  <a:gd name="connsiteY5" fmla="*/ 61175 h 139533"/>
                  <a:gd name="connsiteX6" fmla="*/ 8649 w 59058"/>
                  <a:gd name="connsiteY6" fmla="*/ 5768 h 139533"/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9058 w 59058"/>
                  <a:gd name="connsiteY2" fmla="*/ 61175 h 139533"/>
                  <a:gd name="connsiteX3" fmla="*/ 29529 w 59058"/>
                  <a:gd name="connsiteY3" fmla="*/ 139533 h 139533"/>
                  <a:gd name="connsiteX4" fmla="*/ 0 w 59058"/>
                  <a:gd name="connsiteY4" fmla="*/ 61175 h 139533"/>
                  <a:gd name="connsiteX5" fmla="*/ 8649 w 59058"/>
                  <a:gd name="connsiteY5" fmla="*/ 5768 h 139533"/>
                  <a:gd name="connsiteX0" fmla="*/ 102360 w 102360"/>
                  <a:gd name="connsiteY0" fmla="*/ 0 h 251452"/>
                  <a:gd name="connsiteX1" fmla="*/ 47185 w 102360"/>
                  <a:gd name="connsiteY1" fmla="*/ 111919 h 251452"/>
                  <a:gd name="connsiteX2" fmla="*/ 59058 w 102360"/>
                  <a:gd name="connsiteY2" fmla="*/ 173094 h 251452"/>
                  <a:gd name="connsiteX3" fmla="*/ 29529 w 102360"/>
                  <a:gd name="connsiteY3" fmla="*/ 251452 h 251452"/>
                  <a:gd name="connsiteX4" fmla="*/ 0 w 102360"/>
                  <a:gd name="connsiteY4" fmla="*/ 173094 h 251452"/>
                  <a:gd name="connsiteX5" fmla="*/ 8649 w 102360"/>
                  <a:gd name="connsiteY5" fmla="*/ 117687 h 251452"/>
                  <a:gd name="connsiteX0" fmla="*/ 47185 w 59058"/>
                  <a:gd name="connsiteY0" fmla="*/ 0 h 139533"/>
                  <a:gd name="connsiteX1" fmla="*/ 59058 w 59058"/>
                  <a:gd name="connsiteY1" fmla="*/ 61175 h 139533"/>
                  <a:gd name="connsiteX2" fmla="*/ 29529 w 59058"/>
                  <a:gd name="connsiteY2" fmla="*/ 139533 h 139533"/>
                  <a:gd name="connsiteX3" fmla="*/ 0 w 59058"/>
                  <a:gd name="connsiteY3" fmla="*/ 61175 h 139533"/>
                  <a:gd name="connsiteX4" fmla="*/ 8649 w 59058"/>
                  <a:gd name="connsiteY4" fmla="*/ 5768 h 13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058" h="139533">
                    <a:moveTo>
                      <a:pt x="47185" y="0"/>
                    </a:moveTo>
                    <a:lnTo>
                      <a:pt x="59058" y="61175"/>
                    </a:lnTo>
                    <a:cubicBezTo>
                      <a:pt x="59058" y="104451"/>
                      <a:pt x="45837" y="139533"/>
                      <a:pt x="29529" y="139533"/>
                    </a:cubicBezTo>
                    <a:cubicBezTo>
                      <a:pt x="13221" y="139533"/>
                      <a:pt x="0" y="104451"/>
                      <a:pt x="0" y="61175"/>
                    </a:cubicBezTo>
                    <a:cubicBezTo>
                      <a:pt x="0" y="39537"/>
                      <a:pt x="3305" y="19948"/>
                      <a:pt x="8649" y="5768"/>
                    </a:cubicBez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0" name="円/楕円 27"/>
              <p:cNvSpPr/>
              <p:nvPr/>
            </p:nvSpPr>
            <p:spPr>
              <a:xfrm>
                <a:off x="2170525" y="1300191"/>
                <a:ext cx="166531" cy="4997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55101"/>
                  <a:gd name="connsiteY0" fmla="*/ 2 h 346287"/>
                  <a:gd name="connsiteX1" fmla="*/ 3210476 w 3255101"/>
                  <a:gd name="connsiteY1" fmla="*/ 2 h 346287"/>
                  <a:gd name="connsiteX2" fmla="*/ 1605267 w 3255101"/>
                  <a:gd name="connsiteY2" fmla="*/ 346287 h 346287"/>
                  <a:gd name="connsiteX3" fmla="*/ 58 w 3255101"/>
                  <a:gd name="connsiteY3" fmla="*/ 2 h 346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5101" h="346287">
                    <a:moveTo>
                      <a:pt x="58" y="2"/>
                    </a:moveTo>
                    <a:cubicBezTo>
                      <a:pt x="267593" y="-57712"/>
                      <a:pt x="2942941" y="-57712"/>
                      <a:pt x="3210476" y="2"/>
                    </a:cubicBezTo>
                    <a:cubicBezTo>
                      <a:pt x="3478011" y="57716"/>
                      <a:pt x="2491799" y="346287"/>
                      <a:pt x="1605267" y="346287"/>
                    </a:cubicBezTo>
                    <a:cubicBezTo>
                      <a:pt x="718735" y="346287"/>
                      <a:pt x="-7588" y="76240"/>
                      <a:pt x="58" y="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1" name="月 650"/>
              <p:cNvSpPr/>
              <p:nvPr/>
            </p:nvSpPr>
            <p:spPr>
              <a:xfrm rot="5400000">
                <a:off x="2027359" y="801485"/>
                <a:ext cx="51821" cy="19887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2" name="月 651"/>
              <p:cNvSpPr/>
              <p:nvPr/>
            </p:nvSpPr>
            <p:spPr>
              <a:xfrm rot="5400000">
                <a:off x="2434239" y="801486"/>
                <a:ext cx="51821" cy="19887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8" name="月 327"/>
              <p:cNvSpPr/>
              <p:nvPr/>
            </p:nvSpPr>
            <p:spPr>
              <a:xfrm rot="5400000">
                <a:off x="2025659" y="968413"/>
                <a:ext cx="55222" cy="14950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9" name="月 328"/>
              <p:cNvSpPr/>
              <p:nvPr/>
            </p:nvSpPr>
            <p:spPr>
              <a:xfrm rot="5400000">
                <a:off x="2432540" y="968414"/>
                <a:ext cx="55220" cy="14950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12" name="グループ化 311"/>
            <p:cNvGrpSpPr/>
            <p:nvPr/>
          </p:nvGrpSpPr>
          <p:grpSpPr>
            <a:xfrm>
              <a:off x="2909217" y="1800030"/>
              <a:ext cx="788923" cy="609927"/>
              <a:chOff x="2296661" y="1168230"/>
              <a:chExt cx="2179417" cy="1684937"/>
            </a:xfrm>
          </p:grpSpPr>
          <p:grpSp>
            <p:nvGrpSpPr>
              <p:cNvPr id="313" name="グループ化 312"/>
              <p:cNvGrpSpPr/>
              <p:nvPr/>
            </p:nvGrpSpPr>
            <p:grpSpPr>
              <a:xfrm>
                <a:off x="2296661" y="1168230"/>
                <a:ext cx="1556044" cy="966581"/>
                <a:chOff x="2296661" y="1168230"/>
                <a:chExt cx="1556044" cy="966581"/>
              </a:xfrm>
            </p:grpSpPr>
            <p:grpSp>
              <p:nvGrpSpPr>
                <p:cNvPr id="315" name="グループ化 314"/>
                <p:cNvGrpSpPr/>
                <p:nvPr/>
              </p:nvGrpSpPr>
              <p:grpSpPr>
                <a:xfrm>
                  <a:off x="2296661" y="1168230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362" name="正方形/長方形 361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3" name="フリーフォーム 362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4" name="正方形/長方形 363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365" name="直線コネクタ 364"/>
                  <p:cNvCxnSpPr>
                    <a:stCxn id="364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366" name="直線コネクタ 365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367" name="直線コネクタ 366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368" name="テキスト ボックス 367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369" name="テキスト ボックス 368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370" name="テキスト ボックス 369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371" name="グループ化 370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375" name="グループ化 374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379" name="片側の 2 つの角を丸めた四角形 378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80" name="正方形/長方形 379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81" name="正方形/長方形 380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82" name="正方形/長方形 381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76" name="フリーフォーム 375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77" name="フリーフォーム 376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78" name="フリーフォーム 377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72" name="グループ化 371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373" name="フリーフォーム 372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74" name="テキスト ボックス 373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316" name="グループ化 315"/>
                <p:cNvGrpSpPr/>
                <p:nvPr/>
              </p:nvGrpSpPr>
              <p:grpSpPr>
                <a:xfrm>
                  <a:off x="2401316" y="1587944"/>
                  <a:ext cx="341957" cy="483415"/>
                  <a:chOff x="1814526" y="559765"/>
                  <a:chExt cx="891722" cy="1260604"/>
                </a:xfrm>
              </p:grpSpPr>
              <p:sp>
                <p:nvSpPr>
                  <p:cNvPr id="317" name="片側の 2 つの角を丸めた四角形 316"/>
                  <p:cNvSpPr/>
                  <p:nvPr/>
                </p:nvSpPr>
                <p:spPr>
                  <a:xfrm>
                    <a:off x="1872032" y="1475520"/>
                    <a:ext cx="776712" cy="344849"/>
                  </a:xfrm>
                  <a:prstGeom prst="round2SameRect">
                    <a:avLst>
                      <a:gd name="adj1" fmla="val 26104"/>
                      <a:gd name="adj2" fmla="val 0"/>
                    </a:avLst>
                  </a:prstGeom>
                  <a:solidFill>
                    <a:srgbClr val="0070C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8" name="フリーフォーム 317"/>
                  <p:cNvSpPr/>
                  <p:nvPr/>
                </p:nvSpPr>
                <p:spPr>
                  <a:xfrm>
                    <a:off x="1849682" y="559765"/>
                    <a:ext cx="816502" cy="656222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9" name="台形 318"/>
                  <p:cNvSpPr/>
                  <p:nvPr/>
                </p:nvSpPr>
                <p:spPr>
                  <a:xfrm rot="10800000">
                    <a:off x="2098943" y="1480649"/>
                    <a:ext cx="323141" cy="339719"/>
                  </a:xfrm>
                  <a:prstGeom prst="trapezoid">
                    <a:avLst/>
                  </a:prstGeom>
                  <a:solidFill>
                    <a:srgbClr val="5B9BD5">
                      <a:lumMod val="40000"/>
                      <a:lumOff val="6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0" name="角丸四角形 319"/>
                  <p:cNvSpPr/>
                  <p:nvPr/>
                </p:nvSpPr>
                <p:spPr>
                  <a:xfrm>
                    <a:off x="2181805" y="1350170"/>
                    <a:ext cx="157164" cy="149162"/>
                  </a:xfrm>
                  <a:prstGeom prst="roundRect">
                    <a:avLst/>
                  </a:prstGeom>
                  <a:solidFill>
                    <a:srgbClr val="FFCC99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21" name="グループ化 320"/>
                  <p:cNvGrpSpPr/>
                  <p:nvPr/>
                </p:nvGrpSpPr>
                <p:grpSpPr>
                  <a:xfrm>
                    <a:off x="1814526" y="614336"/>
                    <a:ext cx="891722" cy="809678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355" name="グループ化 354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60" name="円/楕円 359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61" name="円/楕円 360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00"/>
                      </a:solidFill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56" name="グループ化 355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58" name="円/楕円 357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59" name="円/楕円 358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00"/>
                      </a:solidFill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57" name="円/楕円 356"/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22" name="台形 321"/>
                  <p:cNvSpPr/>
                  <p:nvPr/>
                </p:nvSpPr>
                <p:spPr>
                  <a:xfrm rot="10800000">
                    <a:off x="2190536" y="1475519"/>
                    <a:ext cx="139704" cy="112796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3" name="台形 322"/>
                  <p:cNvSpPr/>
                  <p:nvPr/>
                </p:nvSpPr>
                <p:spPr>
                  <a:xfrm rot="10800000" flipV="1">
                    <a:off x="2203436" y="1588317"/>
                    <a:ext cx="113904" cy="232052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24" name="グループ化 323"/>
                  <p:cNvGrpSpPr/>
                  <p:nvPr/>
                </p:nvGrpSpPr>
                <p:grpSpPr>
                  <a:xfrm>
                    <a:off x="2048456" y="1475520"/>
                    <a:ext cx="423862" cy="112796"/>
                    <a:chOff x="3151980" y="2770920"/>
                    <a:chExt cx="423862" cy="112796"/>
                  </a:xfrm>
                  <a:solidFill>
                    <a:srgbClr val="5B9BD5">
                      <a:lumMod val="40000"/>
                      <a:lumOff val="60000"/>
                    </a:srgbClr>
                  </a:solidFill>
                </p:grpSpPr>
                <p:sp>
                  <p:nvSpPr>
                    <p:cNvPr id="353" name="平行四辺形 352"/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54" name="平行四辺形 353"/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25" name="グループ化 324"/>
                  <p:cNvGrpSpPr/>
                  <p:nvPr/>
                </p:nvGrpSpPr>
                <p:grpSpPr>
                  <a:xfrm>
                    <a:off x="2018691" y="1475519"/>
                    <a:ext cx="483392" cy="344850"/>
                    <a:chOff x="3133728" y="2770919"/>
                    <a:chExt cx="483392" cy="344850"/>
                  </a:xfrm>
                  <a:solidFill>
                    <a:srgbClr val="0070C0"/>
                  </a:solidFill>
                </p:grpSpPr>
                <p:sp>
                  <p:nvSpPr>
                    <p:cNvPr id="351" name="平行四辺形 19"/>
                    <p:cNvSpPr/>
                    <p:nvPr/>
                  </p:nvSpPr>
                  <p:spPr>
                    <a:xfrm>
                      <a:off x="3376812" y="2770919"/>
                      <a:ext cx="240308" cy="344850"/>
                    </a:xfrm>
                    <a:custGeom>
                      <a:avLst/>
                      <a:gdLst>
                        <a:gd name="connsiteX0" fmla="*/ 0 w 295077"/>
                        <a:gd name="connsiteY0" fmla="*/ 344850 h 344850"/>
                        <a:gd name="connsiteX1" fmla="*/ 139412 w 295077"/>
                        <a:gd name="connsiteY1" fmla="*/ 0 h 344850"/>
                        <a:gd name="connsiteX2" fmla="*/ 295077 w 295077"/>
                        <a:gd name="connsiteY2" fmla="*/ 0 h 344850"/>
                        <a:gd name="connsiteX3" fmla="*/ 155665 w 295077"/>
                        <a:gd name="connsiteY3" fmla="*/ 344850 h 344850"/>
                        <a:gd name="connsiteX4" fmla="*/ 0 w 295077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55665 w 235545"/>
                        <a:gd name="connsiteY3" fmla="*/ 344850 h 344850"/>
                        <a:gd name="connsiteX4" fmla="*/ 0 w 235545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90302 w 235545"/>
                        <a:gd name="connsiteY3" fmla="*/ 250887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45058 w 235545"/>
                        <a:gd name="connsiteY3" fmla="*/ 186594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171252 w 235545"/>
                        <a:gd name="connsiteY2" fmla="*/ 43719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06971 w 235545"/>
                        <a:gd name="connsiteY2" fmla="*/ 856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5058 w 240308"/>
                        <a:gd name="connsiteY4" fmla="*/ 186594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2676 w 240308"/>
                        <a:gd name="connsiteY4" fmla="*/ 177069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308" h="344850">
                          <a:moveTo>
                            <a:pt x="0" y="344850"/>
                          </a:moveTo>
                          <a:lnTo>
                            <a:pt x="139412" y="0"/>
                          </a:lnTo>
                          <a:lnTo>
                            <a:pt x="206971" y="856"/>
                          </a:lnTo>
                          <a:lnTo>
                            <a:pt x="240308" y="133350"/>
                          </a:lnTo>
                          <a:lnTo>
                            <a:pt x="142676" y="177069"/>
                          </a:lnTo>
                          <a:lnTo>
                            <a:pt x="155665" y="344850"/>
                          </a:lnTo>
                          <a:lnTo>
                            <a:pt x="0" y="344850"/>
                          </a:lnTo>
                          <a:close/>
                        </a:path>
                      </a:pathLst>
                    </a:cu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52" name="平行四辺形 19"/>
                    <p:cNvSpPr/>
                    <p:nvPr/>
                  </p:nvSpPr>
                  <p:spPr>
                    <a:xfrm flipH="1">
                      <a:off x="3133728" y="2770919"/>
                      <a:ext cx="240308" cy="344850"/>
                    </a:xfrm>
                    <a:custGeom>
                      <a:avLst/>
                      <a:gdLst>
                        <a:gd name="connsiteX0" fmla="*/ 0 w 295077"/>
                        <a:gd name="connsiteY0" fmla="*/ 344850 h 344850"/>
                        <a:gd name="connsiteX1" fmla="*/ 139412 w 295077"/>
                        <a:gd name="connsiteY1" fmla="*/ 0 h 344850"/>
                        <a:gd name="connsiteX2" fmla="*/ 295077 w 295077"/>
                        <a:gd name="connsiteY2" fmla="*/ 0 h 344850"/>
                        <a:gd name="connsiteX3" fmla="*/ 155665 w 295077"/>
                        <a:gd name="connsiteY3" fmla="*/ 344850 h 344850"/>
                        <a:gd name="connsiteX4" fmla="*/ 0 w 295077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55665 w 235545"/>
                        <a:gd name="connsiteY3" fmla="*/ 344850 h 344850"/>
                        <a:gd name="connsiteX4" fmla="*/ 0 w 235545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90302 w 235545"/>
                        <a:gd name="connsiteY3" fmla="*/ 250887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45058 w 235545"/>
                        <a:gd name="connsiteY3" fmla="*/ 186594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171252 w 235545"/>
                        <a:gd name="connsiteY2" fmla="*/ 43719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06971 w 235545"/>
                        <a:gd name="connsiteY2" fmla="*/ 856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5058 w 240308"/>
                        <a:gd name="connsiteY4" fmla="*/ 186594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2676 w 240308"/>
                        <a:gd name="connsiteY4" fmla="*/ 177069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308" h="344850">
                          <a:moveTo>
                            <a:pt x="0" y="344850"/>
                          </a:moveTo>
                          <a:lnTo>
                            <a:pt x="139412" y="0"/>
                          </a:lnTo>
                          <a:lnTo>
                            <a:pt x="206971" y="856"/>
                          </a:lnTo>
                          <a:lnTo>
                            <a:pt x="240308" y="133350"/>
                          </a:lnTo>
                          <a:lnTo>
                            <a:pt x="142676" y="177069"/>
                          </a:lnTo>
                          <a:lnTo>
                            <a:pt x="155665" y="344850"/>
                          </a:lnTo>
                          <a:lnTo>
                            <a:pt x="0" y="344850"/>
                          </a:lnTo>
                          <a:close/>
                        </a:path>
                      </a:pathLst>
                    </a:cu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34" name="円/楕円 333"/>
                  <p:cNvSpPr/>
                  <p:nvPr/>
                </p:nvSpPr>
                <p:spPr>
                  <a:xfrm>
                    <a:off x="2018691" y="945331"/>
                    <a:ext cx="80251" cy="13047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5" name="円/楕円 344"/>
                  <p:cNvSpPr/>
                  <p:nvPr/>
                </p:nvSpPr>
                <p:spPr>
                  <a:xfrm>
                    <a:off x="2429035" y="945331"/>
                    <a:ext cx="80251" cy="13047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6" name="円/楕円 345"/>
                  <p:cNvSpPr/>
                  <p:nvPr/>
                </p:nvSpPr>
                <p:spPr>
                  <a:xfrm>
                    <a:off x="2199563" y="1152783"/>
                    <a:ext cx="118869" cy="69275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7" name="フリーフォーム 346"/>
                  <p:cNvSpPr/>
                  <p:nvPr/>
                </p:nvSpPr>
                <p:spPr>
                  <a:xfrm>
                    <a:off x="2229678" y="1092995"/>
                    <a:ext cx="59058" cy="139533"/>
                  </a:xfrm>
                  <a:custGeom>
                    <a:avLst/>
                    <a:gdLst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0409 w 59058"/>
                      <a:gd name="connsiteY2" fmla="*/ 5768 h 139533"/>
                      <a:gd name="connsiteX3" fmla="*/ 59058 w 59058"/>
                      <a:gd name="connsiteY3" fmla="*/ 61175 h 139533"/>
                      <a:gd name="connsiteX4" fmla="*/ 29529 w 59058"/>
                      <a:gd name="connsiteY4" fmla="*/ 139533 h 139533"/>
                      <a:gd name="connsiteX5" fmla="*/ 0 w 59058"/>
                      <a:gd name="connsiteY5" fmla="*/ 61175 h 139533"/>
                      <a:gd name="connsiteX6" fmla="*/ 8649 w 59058"/>
                      <a:gd name="connsiteY6" fmla="*/ 5768 h 139533"/>
                      <a:gd name="connsiteX0" fmla="*/ 11873 w 103313"/>
                      <a:gd name="connsiteY0" fmla="*/ 0 h 139533"/>
                      <a:gd name="connsiteX1" fmla="*/ 47185 w 103313"/>
                      <a:gd name="connsiteY1" fmla="*/ 0 h 139533"/>
                      <a:gd name="connsiteX2" fmla="*/ 50409 w 103313"/>
                      <a:gd name="connsiteY2" fmla="*/ 5768 h 139533"/>
                      <a:gd name="connsiteX3" fmla="*/ 59058 w 103313"/>
                      <a:gd name="connsiteY3" fmla="*/ 61175 h 139533"/>
                      <a:gd name="connsiteX4" fmla="*/ 29529 w 103313"/>
                      <a:gd name="connsiteY4" fmla="*/ 139533 h 139533"/>
                      <a:gd name="connsiteX5" fmla="*/ 0 w 103313"/>
                      <a:gd name="connsiteY5" fmla="*/ 61175 h 139533"/>
                      <a:gd name="connsiteX6" fmla="*/ 8649 w 103313"/>
                      <a:gd name="connsiteY6" fmla="*/ 5768 h 139533"/>
                      <a:gd name="connsiteX7" fmla="*/ 103313 w 103313"/>
                      <a:gd name="connsiteY7" fmla="*/ 91440 h 139533"/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0409 w 59058"/>
                      <a:gd name="connsiteY2" fmla="*/ 5768 h 139533"/>
                      <a:gd name="connsiteX3" fmla="*/ 59058 w 59058"/>
                      <a:gd name="connsiteY3" fmla="*/ 61175 h 139533"/>
                      <a:gd name="connsiteX4" fmla="*/ 29529 w 59058"/>
                      <a:gd name="connsiteY4" fmla="*/ 139533 h 139533"/>
                      <a:gd name="connsiteX5" fmla="*/ 0 w 59058"/>
                      <a:gd name="connsiteY5" fmla="*/ 61175 h 139533"/>
                      <a:gd name="connsiteX6" fmla="*/ 8649 w 59058"/>
                      <a:gd name="connsiteY6" fmla="*/ 5768 h 139533"/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9058 w 59058"/>
                      <a:gd name="connsiteY2" fmla="*/ 61175 h 139533"/>
                      <a:gd name="connsiteX3" fmla="*/ 29529 w 59058"/>
                      <a:gd name="connsiteY3" fmla="*/ 139533 h 139533"/>
                      <a:gd name="connsiteX4" fmla="*/ 0 w 59058"/>
                      <a:gd name="connsiteY4" fmla="*/ 61175 h 139533"/>
                      <a:gd name="connsiteX5" fmla="*/ 8649 w 59058"/>
                      <a:gd name="connsiteY5" fmla="*/ 5768 h 139533"/>
                      <a:gd name="connsiteX0" fmla="*/ 102360 w 102360"/>
                      <a:gd name="connsiteY0" fmla="*/ 0 h 251452"/>
                      <a:gd name="connsiteX1" fmla="*/ 47185 w 102360"/>
                      <a:gd name="connsiteY1" fmla="*/ 111919 h 251452"/>
                      <a:gd name="connsiteX2" fmla="*/ 59058 w 102360"/>
                      <a:gd name="connsiteY2" fmla="*/ 173094 h 251452"/>
                      <a:gd name="connsiteX3" fmla="*/ 29529 w 102360"/>
                      <a:gd name="connsiteY3" fmla="*/ 251452 h 251452"/>
                      <a:gd name="connsiteX4" fmla="*/ 0 w 102360"/>
                      <a:gd name="connsiteY4" fmla="*/ 173094 h 251452"/>
                      <a:gd name="connsiteX5" fmla="*/ 8649 w 102360"/>
                      <a:gd name="connsiteY5" fmla="*/ 117687 h 251452"/>
                      <a:gd name="connsiteX0" fmla="*/ 47185 w 59058"/>
                      <a:gd name="connsiteY0" fmla="*/ 0 h 139533"/>
                      <a:gd name="connsiteX1" fmla="*/ 59058 w 59058"/>
                      <a:gd name="connsiteY1" fmla="*/ 61175 h 139533"/>
                      <a:gd name="connsiteX2" fmla="*/ 29529 w 59058"/>
                      <a:gd name="connsiteY2" fmla="*/ 139533 h 139533"/>
                      <a:gd name="connsiteX3" fmla="*/ 0 w 59058"/>
                      <a:gd name="connsiteY3" fmla="*/ 61175 h 139533"/>
                      <a:gd name="connsiteX4" fmla="*/ 8649 w 59058"/>
                      <a:gd name="connsiteY4" fmla="*/ 5768 h 1395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9058" h="139533">
                        <a:moveTo>
                          <a:pt x="47185" y="0"/>
                        </a:moveTo>
                        <a:lnTo>
                          <a:pt x="59058" y="61175"/>
                        </a:lnTo>
                        <a:cubicBezTo>
                          <a:pt x="59058" y="104451"/>
                          <a:pt x="45837" y="139533"/>
                          <a:pt x="29529" y="139533"/>
                        </a:cubicBezTo>
                        <a:cubicBezTo>
                          <a:pt x="13221" y="139533"/>
                          <a:pt x="0" y="104451"/>
                          <a:pt x="0" y="61175"/>
                        </a:cubicBezTo>
                        <a:cubicBezTo>
                          <a:pt x="0" y="39537"/>
                          <a:pt x="3305" y="19948"/>
                          <a:pt x="8649" y="5768"/>
                        </a:cubicBezTo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8" name="円/楕円 27"/>
                  <p:cNvSpPr/>
                  <p:nvPr/>
                </p:nvSpPr>
                <p:spPr>
                  <a:xfrm>
                    <a:off x="2170525" y="12972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9" name="月 348"/>
                  <p:cNvSpPr/>
                  <p:nvPr/>
                </p:nvSpPr>
                <p:spPr>
                  <a:xfrm rot="5400000">
                    <a:off x="2027359" y="801485"/>
                    <a:ext cx="51821" cy="198876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0" name="月 349"/>
                  <p:cNvSpPr/>
                  <p:nvPr/>
                </p:nvSpPr>
                <p:spPr>
                  <a:xfrm rot="5400000">
                    <a:off x="2434239" y="801486"/>
                    <a:ext cx="51821" cy="198876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14" name="角丸四角形 761"/>
              <p:cNvSpPr/>
              <p:nvPr/>
            </p:nvSpPr>
            <p:spPr bwMode="auto">
              <a:xfrm rot="19800000" flipH="1">
                <a:off x="3641798" y="1920867"/>
                <a:ext cx="834280" cy="932300"/>
              </a:xfrm>
              <a:custGeom>
                <a:avLst/>
                <a:gdLst/>
                <a:ahLst/>
                <a:cxnLst/>
                <a:rect l="l" t="t" r="r" b="b"/>
                <a:pathLst>
                  <a:path w="529985" h="592252">
                    <a:moveTo>
                      <a:pt x="103102" y="13447"/>
                    </a:moveTo>
                    <a:cubicBezTo>
                      <a:pt x="123298" y="4904"/>
                      <a:pt x="145503" y="181"/>
                      <a:pt x="168810" y="181"/>
                    </a:cubicBezTo>
                    <a:lnTo>
                      <a:pt x="183665" y="181"/>
                    </a:lnTo>
                    <a:cubicBezTo>
                      <a:pt x="183961" y="2"/>
                      <a:pt x="184261" y="0"/>
                      <a:pt x="184560" y="0"/>
                    </a:cubicBezTo>
                    <a:lnTo>
                      <a:pt x="455798" y="0"/>
                    </a:lnTo>
                    <a:cubicBezTo>
                      <a:pt x="496770" y="0"/>
                      <a:pt x="529985" y="33215"/>
                      <a:pt x="529985" y="74187"/>
                    </a:cubicBezTo>
                    <a:lnTo>
                      <a:pt x="529984" y="74187"/>
                    </a:lnTo>
                    <a:cubicBezTo>
                      <a:pt x="529984" y="115159"/>
                      <a:pt x="496769" y="148374"/>
                      <a:pt x="455797" y="148374"/>
                    </a:cubicBezTo>
                    <a:lnTo>
                      <a:pt x="421518" y="148374"/>
                    </a:lnTo>
                    <a:cubicBezTo>
                      <a:pt x="460047" y="150245"/>
                      <a:pt x="490399" y="182323"/>
                      <a:pt x="490399" y="221490"/>
                    </a:cubicBezTo>
                    <a:lnTo>
                      <a:pt x="490398" y="221490"/>
                    </a:lnTo>
                    <a:cubicBezTo>
                      <a:pt x="490398" y="260470"/>
                      <a:pt x="460334" y="292429"/>
                      <a:pt x="422067" y="294448"/>
                    </a:cubicBezTo>
                    <a:lnTo>
                      <a:pt x="422067" y="296568"/>
                    </a:lnTo>
                    <a:cubicBezTo>
                      <a:pt x="458483" y="299895"/>
                      <a:pt x="486463" y="330965"/>
                      <a:pt x="486463" y="368570"/>
                    </a:cubicBezTo>
                    <a:lnTo>
                      <a:pt x="486462" y="368570"/>
                    </a:lnTo>
                    <a:cubicBezTo>
                      <a:pt x="486462" y="407445"/>
                      <a:pt x="456559" y="439337"/>
                      <a:pt x="418418" y="441516"/>
                    </a:cubicBezTo>
                    <a:lnTo>
                      <a:pt x="417247" y="447318"/>
                    </a:lnTo>
                    <a:cubicBezTo>
                      <a:pt x="447241" y="455877"/>
                      <a:pt x="468668" y="483781"/>
                      <a:pt x="468668" y="516689"/>
                    </a:cubicBezTo>
                    <a:lnTo>
                      <a:pt x="468667" y="516689"/>
                    </a:lnTo>
                    <a:cubicBezTo>
                      <a:pt x="468667" y="557661"/>
                      <a:pt x="435452" y="590876"/>
                      <a:pt x="394480" y="590876"/>
                    </a:cubicBezTo>
                    <a:lnTo>
                      <a:pt x="260074" y="590875"/>
                    </a:lnTo>
                    <a:cubicBezTo>
                      <a:pt x="257846" y="592206"/>
                      <a:pt x="255557" y="592252"/>
                      <a:pt x="253257" y="592252"/>
                    </a:cubicBezTo>
                    <a:lnTo>
                      <a:pt x="168810" y="592252"/>
                    </a:lnTo>
                    <a:cubicBezTo>
                      <a:pt x="75579" y="592252"/>
                      <a:pt x="0" y="516673"/>
                      <a:pt x="0" y="423442"/>
                    </a:cubicBezTo>
                    <a:lnTo>
                      <a:pt x="0" y="168991"/>
                    </a:lnTo>
                    <a:cubicBezTo>
                      <a:pt x="0" y="99067"/>
                      <a:pt x="42513" y="39073"/>
                      <a:pt x="103102" y="1344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9" name="グループ化 8"/>
          <p:cNvGrpSpPr/>
          <p:nvPr/>
        </p:nvGrpSpPr>
        <p:grpSpPr>
          <a:xfrm>
            <a:off x="4502950" y="910286"/>
            <a:ext cx="1061311" cy="1499672"/>
            <a:chOff x="4502950" y="910286"/>
            <a:chExt cx="1061311" cy="1499672"/>
          </a:xfrm>
        </p:grpSpPr>
        <p:grpSp>
          <p:nvGrpSpPr>
            <p:cNvPr id="537" name="グループ化 536"/>
            <p:cNvGrpSpPr/>
            <p:nvPr/>
          </p:nvGrpSpPr>
          <p:grpSpPr>
            <a:xfrm>
              <a:off x="4502950" y="910286"/>
              <a:ext cx="891722" cy="1336628"/>
              <a:chOff x="3036826" y="483741"/>
              <a:chExt cx="891722" cy="1336628"/>
            </a:xfrm>
          </p:grpSpPr>
          <p:sp>
            <p:nvSpPr>
              <p:cNvPr id="538" name="雲 391"/>
              <p:cNvSpPr/>
              <p:nvPr/>
            </p:nvSpPr>
            <p:spPr>
              <a:xfrm>
                <a:off x="3056676" y="562596"/>
                <a:ext cx="860611" cy="624824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39" name="グループ化 538"/>
              <p:cNvGrpSpPr/>
              <p:nvPr/>
            </p:nvGrpSpPr>
            <p:grpSpPr>
              <a:xfrm>
                <a:off x="3036826" y="614336"/>
                <a:ext cx="891722" cy="1206033"/>
                <a:chOff x="2921454" y="1909736"/>
                <a:chExt cx="891722" cy="1206033"/>
              </a:xfrm>
              <a:solidFill>
                <a:srgbClr val="FFCC99"/>
              </a:solidFill>
            </p:grpSpPr>
            <p:sp>
              <p:nvSpPr>
                <p:cNvPr id="550" name="台形 549"/>
                <p:cNvSpPr/>
                <p:nvPr/>
              </p:nvSpPr>
              <p:spPr>
                <a:xfrm rot="10800000">
                  <a:off x="3205871" y="2776049"/>
                  <a:ext cx="323141" cy="33971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1" name="角丸四角形 550"/>
                <p:cNvSpPr/>
                <p:nvPr/>
              </p:nvSpPr>
              <p:spPr>
                <a:xfrm>
                  <a:off x="3288733" y="2645570"/>
                  <a:ext cx="157164" cy="149162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52" name="グループ化 551"/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6"/>
                  <a:chExt cx="1150919" cy="1045028"/>
                </a:xfrm>
                <a:grpFill/>
              </p:grpSpPr>
              <p:grpSp>
                <p:nvGrpSpPr>
                  <p:cNvPr id="558" name="グループ化 557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63" name="円/楕円 562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64" name="円/楕円 563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59" name="グループ化 558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61" name="円/楕円 560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62" name="円/楕円 561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60" name="円/楕円 559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53" name="片側の 2 つの角を丸めた四角形 552"/>
                <p:cNvSpPr/>
                <p:nvPr/>
              </p:nvSpPr>
              <p:spPr>
                <a:xfrm>
                  <a:off x="2977124" y="2770920"/>
                  <a:ext cx="780384" cy="344849"/>
                </a:xfrm>
                <a:prstGeom prst="round2SameRect">
                  <a:avLst>
                    <a:gd name="adj1" fmla="val 26104"/>
                    <a:gd name="adj2" fmla="val 0"/>
                  </a:avLst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40" name="円/楕円 27"/>
              <p:cNvSpPr/>
              <p:nvPr/>
            </p:nvSpPr>
            <p:spPr>
              <a:xfrm>
                <a:off x="3346182" y="1282110"/>
                <a:ext cx="273990" cy="6311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55099"/>
                  <a:gd name="connsiteY0" fmla="*/ -1 h 346284"/>
                  <a:gd name="connsiteX1" fmla="*/ 3210476 w 3255099"/>
                  <a:gd name="connsiteY1" fmla="*/ -1 h 346284"/>
                  <a:gd name="connsiteX2" fmla="*/ 1605267 w 3255099"/>
                  <a:gd name="connsiteY2" fmla="*/ 346284 h 346284"/>
                  <a:gd name="connsiteX3" fmla="*/ 58 w 3255099"/>
                  <a:gd name="connsiteY3" fmla="*/ -1 h 346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5099" h="346284">
                    <a:moveTo>
                      <a:pt x="58" y="-1"/>
                    </a:moveTo>
                    <a:cubicBezTo>
                      <a:pt x="267593" y="-57715"/>
                      <a:pt x="2942941" y="-57715"/>
                      <a:pt x="3210476" y="-1"/>
                    </a:cubicBezTo>
                    <a:cubicBezTo>
                      <a:pt x="3478011" y="57713"/>
                      <a:pt x="2491799" y="346284"/>
                      <a:pt x="1605267" y="346284"/>
                    </a:cubicBezTo>
                    <a:cubicBezTo>
                      <a:pt x="718735" y="346284"/>
                      <a:pt x="-7588" y="76237"/>
                      <a:pt x="58" y="-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1" name="正方形/長方形 540"/>
              <p:cNvSpPr/>
              <p:nvPr/>
            </p:nvSpPr>
            <p:spPr>
              <a:xfrm>
                <a:off x="3444362" y="1475519"/>
                <a:ext cx="73819" cy="344850"/>
              </a:xfrm>
              <a:prstGeom prst="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2" name="平行四辺形 541"/>
              <p:cNvSpPr/>
              <p:nvPr/>
            </p:nvSpPr>
            <p:spPr>
              <a:xfrm>
                <a:off x="3270756" y="1475520"/>
                <a:ext cx="211931" cy="112796"/>
              </a:xfrm>
              <a:prstGeom prst="parallelogram">
                <a:avLst>
                  <a:gd name="adj" fmla="val 65111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3" name="平行四辺形 542"/>
              <p:cNvSpPr/>
              <p:nvPr/>
            </p:nvSpPr>
            <p:spPr>
              <a:xfrm flipH="1">
                <a:off x="3482687" y="1475520"/>
                <a:ext cx="211931" cy="112796"/>
              </a:xfrm>
              <a:prstGeom prst="parallelogram">
                <a:avLst>
                  <a:gd name="adj" fmla="val 65111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4" name="片側の 2 つの角を丸めた四角形 543"/>
              <p:cNvSpPr/>
              <p:nvPr/>
            </p:nvSpPr>
            <p:spPr>
              <a:xfrm rot="10800000">
                <a:off x="3590292" y="1681412"/>
                <a:ext cx="154937" cy="138957"/>
              </a:xfrm>
              <a:prstGeom prst="round2Same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5" name="片側の 2 つの角を丸めた四角形 544"/>
              <p:cNvSpPr/>
              <p:nvPr/>
            </p:nvSpPr>
            <p:spPr>
              <a:xfrm rot="10800000">
                <a:off x="3223580" y="1681412"/>
                <a:ext cx="154937" cy="138957"/>
              </a:xfrm>
              <a:prstGeom prst="round2Same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6" name="雲 545"/>
              <p:cNvSpPr/>
              <p:nvPr/>
            </p:nvSpPr>
            <p:spPr>
              <a:xfrm>
                <a:off x="3280399" y="483741"/>
                <a:ext cx="343158" cy="343158"/>
              </a:xfrm>
              <a:prstGeom prst="cloud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7" name="円/楕円 546"/>
              <p:cNvSpPr/>
              <p:nvPr/>
            </p:nvSpPr>
            <p:spPr>
              <a:xfrm>
                <a:off x="3384721" y="1132363"/>
                <a:ext cx="193154" cy="9731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8" name="アーチ 547"/>
              <p:cNvSpPr/>
              <p:nvPr/>
            </p:nvSpPr>
            <p:spPr>
              <a:xfrm>
                <a:off x="3153452" y="844657"/>
                <a:ext cx="237992" cy="118432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9" name="アーチ 548"/>
              <p:cNvSpPr/>
              <p:nvPr/>
            </p:nvSpPr>
            <p:spPr>
              <a:xfrm>
                <a:off x="3584848" y="844657"/>
                <a:ext cx="237992" cy="118432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2" name="円/楕円 27"/>
              <p:cNvSpPr/>
              <p:nvPr/>
            </p:nvSpPr>
            <p:spPr>
              <a:xfrm flipV="1">
                <a:off x="3178255" y="983547"/>
                <a:ext cx="191913" cy="4744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3" name="円/楕円 27"/>
              <p:cNvSpPr/>
              <p:nvPr/>
            </p:nvSpPr>
            <p:spPr>
              <a:xfrm flipV="1">
                <a:off x="3599260" y="983547"/>
                <a:ext cx="191913" cy="4744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83" name="グループ化 382"/>
            <p:cNvGrpSpPr/>
            <p:nvPr/>
          </p:nvGrpSpPr>
          <p:grpSpPr>
            <a:xfrm>
              <a:off x="4783970" y="1800032"/>
              <a:ext cx="780291" cy="609926"/>
              <a:chOff x="4179782" y="1168230"/>
              <a:chExt cx="2155576" cy="1684937"/>
            </a:xfrm>
          </p:grpSpPr>
          <p:grpSp>
            <p:nvGrpSpPr>
              <p:cNvPr id="384" name="グループ化 383"/>
              <p:cNvGrpSpPr/>
              <p:nvPr/>
            </p:nvGrpSpPr>
            <p:grpSpPr>
              <a:xfrm>
                <a:off x="4179782" y="1168230"/>
                <a:ext cx="1556044" cy="966581"/>
                <a:chOff x="4179782" y="1168230"/>
                <a:chExt cx="1556044" cy="966581"/>
              </a:xfrm>
            </p:grpSpPr>
            <p:grpSp>
              <p:nvGrpSpPr>
                <p:cNvPr id="386" name="グループ化 385"/>
                <p:cNvGrpSpPr/>
                <p:nvPr/>
              </p:nvGrpSpPr>
              <p:grpSpPr>
                <a:xfrm>
                  <a:off x="4179782" y="1168230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415" name="正方形/長方形 414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6" name="フリーフォーム 415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7" name="正方形/長方形 416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418" name="直線コネクタ 417"/>
                  <p:cNvCxnSpPr>
                    <a:stCxn id="417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419" name="直線コネクタ 418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420" name="直線コネクタ 419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421" name="テキスト ボックス 420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422" name="テキスト ボックス 421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423" name="テキスト ボックス 422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424" name="グループ化 423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428" name="グループ化 427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432" name="片側の 2 つの角を丸めた四角形 431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33" name="正方形/長方形 432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34" name="正方形/長方形 433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35" name="正方形/長方形 434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29" name="フリーフォーム 428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0" name="フリーフォーム 429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1" name="フリーフォーム 430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25" name="グループ化 424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426" name="フリーフォーム 425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7" name="テキスト ボックス 426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387" name="グループ化 386"/>
                <p:cNvGrpSpPr/>
                <p:nvPr/>
              </p:nvGrpSpPr>
              <p:grpSpPr>
                <a:xfrm>
                  <a:off x="4279296" y="1558791"/>
                  <a:ext cx="341957" cy="512569"/>
                  <a:chOff x="3036826" y="483741"/>
                  <a:chExt cx="891722" cy="1336628"/>
                </a:xfrm>
              </p:grpSpPr>
              <p:sp>
                <p:nvSpPr>
                  <p:cNvPr id="388" name="雲 391"/>
                  <p:cNvSpPr/>
                  <p:nvPr/>
                </p:nvSpPr>
                <p:spPr>
                  <a:xfrm>
                    <a:off x="3056676" y="562596"/>
                    <a:ext cx="860611" cy="6248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89" name="グループ化 388"/>
                  <p:cNvGrpSpPr/>
                  <p:nvPr/>
                </p:nvGrpSpPr>
                <p:grpSpPr>
                  <a:xfrm>
                    <a:off x="3036826" y="614336"/>
                    <a:ext cx="891722" cy="1206033"/>
                    <a:chOff x="2921454" y="1909736"/>
                    <a:chExt cx="891722" cy="1206033"/>
                  </a:xfrm>
                  <a:solidFill>
                    <a:srgbClr val="FFCC99"/>
                  </a:solidFill>
                </p:grpSpPr>
                <p:sp>
                  <p:nvSpPr>
                    <p:cNvPr id="400" name="台形 399"/>
                    <p:cNvSpPr/>
                    <p:nvPr/>
                  </p:nvSpPr>
                  <p:spPr>
                    <a:xfrm rot="10800000">
                      <a:off x="3205871" y="2776049"/>
                      <a:ext cx="323141" cy="339719"/>
                    </a:xfrm>
                    <a:prstGeom prst="trapezoid">
                      <a:avLst/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01" name="角丸四角形 400"/>
                    <p:cNvSpPr/>
                    <p:nvPr/>
                  </p:nvSpPr>
                  <p:spPr>
                    <a:xfrm>
                      <a:off x="3288733" y="2645570"/>
                      <a:ext cx="157164" cy="149162"/>
                    </a:xfrm>
                    <a:prstGeom prst="roundRect">
                      <a:avLst/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402" name="グループ化 401"/>
                    <p:cNvGrpSpPr/>
                    <p:nvPr/>
                  </p:nvGrpSpPr>
                  <p:grpSpPr>
                    <a:xfrm>
                      <a:off x="2921454" y="1909736"/>
                      <a:ext cx="891722" cy="809678"/>
                      <a:chOff x="2791855" y="2017486"/>
                      <a:chExt cx="1150919" cy="1045028"/>
                    </a:xfrm>
                    <a:grpFill/>
                  </p:grpSpPr>
                  <p:grpSp>
                    <p:nvGrpSpPr>
                      <p:cNvPr id="408" name="グループ化 407"/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413" name="円/楕円 412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414" name="円/楕円 413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409" name="グループ化 408"/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411" name="円/楕円 410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412" name="円/楕円 411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410" name="円/楕円 409"/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03" name="片側の 2 つの角を丸めた四角形 402"/>
                    <p:cNvSpPr/>
                    <p:nvPr/>
                  </p:nvSpPr>
                  <p:spPr>
                    <a:xfrm>
                      <a:off x="2977124" y="2770920"/>
                      <a:ext cx="780384" cy="344849"/>
                    </a:xfrm>
                    <a:prstGeom prst="round2SameRect">
                      <a:avLst>
                        <a:gd name="adj1" fmla="val 26104"/>
                        <a:gd name="adj2" fmla="val 0"/>
                      </a:avLst>
                    </a:prstGeom>
                    <a:solidFill>
                      <a:srgbClr val="5B9BD5">
                        <a:lumMod val="75000"/>
                      </a:srgbClr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04" name="円/楕円 403"/>
                    <p:cNvSpPr/>
                    <p:nvPr/>
                  </p:nvSpPr>
                  <p:spPr>
                    <a:xfrm>
                      <a:off x="3082734" y="2204119"/>
                      <a:ext cx="146815" cy="20370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05" name="円/楕円 404"/>
                    <p:cNvSpPr/>
                    <p:nvPr/>
                  </p:nvSpPr>
                  <p:spPr>
                    <a:xfrm>
                      <a:off x="3493078" y="2204119"/>
                      <a:ext cx="146815" cy="20370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06" name="円/楕円 405"/>
                    <p:cNvSpPr/>
                    <p:nvPr/>
                  </p:nvSpPr>
                  <p:spPr>
                    <a:xfrm>
                      <a:off x="3109135" y="2259423"/>
                      <a:ext cx="94014" cy="107404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07" name="円/楕円 406"/>
                    <p:cNvSpPr/>
                    <p:nvPr/>
                  </p:nvSpPr>
                  <p:spPr>
                    <a:xfrm>
                      <a:off x="3519479" y="2259423"/>
                      <a:ext cx="94014" cy="107404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90" name="円/楕円 27"/>
                  <p:cNvSpPr/>
                  <p:nvPr/>
                </p:nvSpPr>
                <p:spPr>
                  <a:xfrm>
                    <a:off x="3399175" y="12972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1" name="正方形/長方形 390"/>
                  <p:cNvSpPr/>
                  <p:nvPr/>
                </p:nvSpPr>
                <p:spPr>
                  <a:xfrm>
                    <a:off x="3444362" y="1475519"/>
                    <a:ext cx="73819" cy="344850"/>
                  </a:xfrm>
                  <a:prstGeom prst="rect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2" name="平行四辺形 391"/>
                  <p:cNvSpPr/>
                  <p:nvPr/>
                </p:nvSpPr>
                <p:spPr>
                  <a:xfrm>
                    <a:off x="3270756" y="14755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3" name="平行四辺形 392"/>
                  <p:cNvSpPr/>
                  <p:nvPr/>
                </p:nvSpPr>
                <p:spPr>
                  <a:xfrm flipH="1">
                    <a:off x="3482687" y="14755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4" name="片側の 2 つの角を丸めた四角形 393"/>
                  <p:cNvSpPr/>
                  <p:nvPr/>
                </p:nvSpPr>
                <p:spPr>
                  <a:xfrm rot="10800000">
                    <a:off x="3590292" y="1681412"/>
                    <a:ext cx="154937" cy="138957"/>
                  </a:xfrm>
                  <a:prstGeom prst="round2SameRect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5" name="片側の 2 つの角を丸めた四角形 394"/>
                  <p:cNvSpPr/>
                  <p:nvPr/>
                </p:nvSpPr>
                <p:spPr>
                  <a:xfrm rot="10800000">
                    <a:off x="3223580" y="1681412"/>
                    <a:ext cx="154937" cy="138957"/>
                  </a:xfrm>
                  <a:prstGeom prst="round2SameRect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6" name="雲 395"/>
                  <p:cNvSpPr/>
                  <p:nvPr/>
                </p:nvSpPr>
                <p:spPr>
                  <a:xfrm>
                    <a:off x="3280399" y="483741"/>
                    <a:ext cx="343158" cy="343158"/>
                  </a:xfrm>
                  <a:prstGeom prst="cloud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7" name="円/楕円 396"/>
                  <p:cNvSpPr/>
                  <p:nvPr/>
                </p:nvSpPr>
                <p:spPr>
                  <a:xfrm>
                    <a:off x="3384721" y="1132363"/>
                    <a:ext cx="193154" cy="97314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8" name="アーチ 397"/>
                  <p:cNvSpPr/>
                  <p:nvPr/>
                </p:nvSpPr>
                <p:spPr>
                  <a:xfrm>
                    <a:off x="3153452" y="844657"/>
                    <a:ext cx="237992" cy="118432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9" name="アーチ 398"/>
                  <p:cNvSpPr/>
                  <p:nvPr/>
                </p:nvSpPr>
                <p:spPr>
                  <a:xfrm>
                    <a:off x="3584848" y="844657"/>
                    <a:ext cx="237992" cy="118432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85" name="角丸四角形 761"/>
              <p:cNvSpPr/>
              <p:nvPr/>
            </p:nvSpPr>
            <p:spPr bwMode="auto">
              <a:xfrm rot="19800000" flipH="1">
                <a:off x="5501078" y="1920867"/>
                <a:ext cx="834280" cy="932300"/>
              </a:xfrm>
              <a:custGeom>
                <a:avLst/>
                <a:gdLst/>
                <a:ahLst/>
                <a:cxnLst/>
                <a:rect l="l" t="t" r="r" b="b"/>
                <a:pathLst>
                  <a:path w="529985" h="592252">
                    <a:moveTo>
                      <a:pt x="103102" y="13447"/>
                    </a:moveTo>
                    <a:cubicBezTo>
                      <a:pt x="123298" y="4904"/>
                      <a:pt x="145503" y="181"/>
                      <a:pt x="168810" y="181"/>
                    </a:cubicBezTo>
                    <a:lnTo>
                      <a:pt x="183665" y="181"/>
                    </a:lnTo>
                    <a:cubicBezTo>
                      <a:pt x="183961" y="2"/>
                      <a:pt x="184261" y="0"/>
                      <a:pt x="184560" y="0"/>
                    </a:cubicBezTo>
                    <a:lnTo>
                      <a:pt x="455798" y="0"/>
                    </a:lnTo>
                    <a:cubicBezTo>
                      <a:pt x="496770" y="0"/>
                      <a:pt x="529985" y="33215"/>
                      <a:pt x="529985" y="74187"/>
                    </a:cubicBezTo>
                    <a:lnTo>
                      <a:pt x="529984" y="74187"/>
                    </a:lnTo>
                    <a:cubicBezTo>
                      <a:pt x="529984" y="115159"/>
                      <a:pt x="496769" y="148374"/>
                      <a:pt x="455797" y="148374"/>
                    </a:cubicBezTo>
                    <a:lnTo>
                      <a:pt x="421518" y="148374"/>
                    </a:lnTo>
                    <a:cubicBezTo>
                      <a:pt x="460047" y="150245"/>
                      <a:pt x="490399" y="182323"/>
                      <a:pt x="490399" y="221490"/>
                    </a:cubicBezTo>
                    <a:lnTo>
                      <a:pt x="490398" y="221490"/>
                    </a:lnTo>
                    <a:cubicBezTo>
                      <a:pt x="490398" y="260470"/>
                      <a:pt x="460334" y="292429"/>
                      <a:pt x="422067" y="294448"/>
                    </a:cubicBezTo>
                    <a:lnTo>
                      <a:pt x="422067" y="296568"/>
                    </a:lnTo>
                    <a:cubicBezTo>
                      <a:pt x="458483" y="299895"/>
                      <a:pt x="486463" y="330965"/>
                      <a:pt x="486463" y="368570"/>
                    </a:cubicBezTo>
                    <a:lnTo>
                      <a:pt x="486462" y="368570"/>
                    </a:lnTo>
                    <a:cubicBezTo>
                      <a:pt x="486462" y="407445"/>
                      <a:pt x="456559" y="439337"/>
                      <a:pt x="418418" y="441516"/>
                    </a:cubicBezTo>
                    <a:lnTo>
                      <a:pt x="417247" y="447318"/>
                    </a:lnTo>
                    <a:cubicBezTo>
                      <a:pt x="447241" y="455877"/>
                      <a:pt x="468668" y="483781"/>
                      <a:pt x="468668" y="516689"/>
                    </a:cubicBezTo>
                    <a:lnTo>
                      <a:pt x="468667" y="516689"/>
                    </a:lnTo>
                    <a:cubicBezTo>
                      <a:pt x="468667" y="557661"/>
                      <a:pt x="435452" y="590876"/>
                      <a:pt x="394480" y="590876"/>
                    </a:cubicBezTo>
                    <a:lnTo>
                      <a:pt x="260074" y="590875"/>
                    </a:lnTo>
                    <a:cubicBezTo>
                      <a:pt x="257846" y="592206"/>
                      <a:pt x="255557" y="592252"/>
                      <a:pt x="253257" y="592252"/>
                    </a:cubicBezTo>
                    <a:lnTo>
                      <a:pt x="168810" y="592252"/>
                    </a:lnTo>
                    <a:cubicBezTo>
                      <a:pt x="75579" y="592252"/>
                      <a:pt x="0" y="516673"/>
                      <a:pt x="0" y="423442"/>
                    </a:cubicBezTo>
                    <a:lnTo>
                      <a:pt x="0" y="168991"/>
                    </a:lnTo>
                    <a:cubicBezTo>
                      <a:pt x="0" y="99067"/>
                      <a:pt x="42513" y="39073"/>
                      <a:pt x="103102" y="1344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" name="グループ化 9"/>
          <p:cNvGrpSpPr/>
          <p:nvPr/>
        </p:nvGrpSpPr>
        <p:grpSpPr>
          <a:xfrm>
            <a:off x="6348155" y="910286"/>
            <a:ext cx="1082464" cy="1499670"/>
            <a:chOff x="6348155" y="910286"/>
            <a:chExt cx="1082464" cy="1499670"/>
          </a:xfrm>
        </p:grpSpPr>
        <p:grpSp>
          <p:nvGrpSpPr>
            <p:cNvPr id="565" name="グループ化 564"/>
            <p:cNvGrpSpPr/>
            <p:nvPr/>
          </p:nvGrpSpPr>
          <p:grpSpPr>
            <a:xfrm>
              <a:off x="6348155" y="910286"/>
              <a:ext cx="983237" cy="1336628"/>
              <a:chOff x="4046684" y="483741"/>
              <a:chExt cx="983237" cy="1336628"/>
            </a:xfrm>
          </p:grpSpPr>
          <p:sp>
            <p:nvSpPr>
              <p:cNvPr id="566" name="星 24 565"/>
              <p:cNvSpPr/>
              <p:nvPr/>
            </p:nvSpPr>
            <p:spPr>
              <a:xfrm>
                <a:off x="4046684" y="483741"/>
                <a:ext cx="983237" cy="866429"/>
              </a:xfrm>
              <a:prstGeom prst="star24">
                <a:avLst>
                  <a:gd name="adj" fmla="val 4063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67" name="グループ化 566"/>
              <p:cNvGrpSpPr/>
              <p:nvPr/>
            </p:nvGrpSpPr>
            <p:grpSpPr>
              <a:xfrm>
                <a:off x="4097133" y="614336"/>
                <a:ext cx="891722" cy="1206033"/>
                <a:chOff x="2921454" y="1909736"/>
                <a:chExt cx="891722" cy="1206033"/>
              </a:xfrm>
              <a:solidFill>
                <a:srgbClr val="FFCC99"/>
              </a:solidFill>
            </p:grpSpPr>
            <p:sp>
              <p:nvSpPr>
                <p:cNvPr id="572" name="台形 571"/>
                <p:cNvSpPr/>
                <p:nvPr/>
              </p:nvSpPr>
              <p:spPr>
                <a:xfrm rot="10800000">
                  <a:off x="3205871" y="2776049"/>
                  <a:ext cx="323141" cy="33971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3" name="角丸四角形 572"/>
                <p:cNvSpPr/>
                <p:nvPr/>
              </p:nvSpPr>
              <p:spPr>
                <a:xfrm>
                  <a:off x="3288733" y="2645570"/>
                  <a:ext cx="157164" cy="149162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74" name="グループ化 573"/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6"/>
                  <a:chExt cx="1150919" cy="1045028"/>
                </a:xfrm>
                <a:grpFill/>
              </p:grpSpPr>
              <p:grpSp>
                <p:nvGrpSpPr>
                  <p:cNvPr id="582" name="グループ化 581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87" name="円/楕円 586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88" name="円/楕円 587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83" name="グループ化 582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85" name="円/楕円 584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86" name="円/楕円 585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84" name="円/楕円 583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75" name="片側の 2 つの角を丸めた四角形 574"/>
                <p:cNvSpPr/>
                <p:nvPr/>
              </p:nvSpPr>
              <p:spPr>
                <a:xfrm>
                  <a:off x="2957311" y="2770920"/>
                  <a:ext cx="820010" cy="344849"/>
                </a:xfrm>
                <a:prstGeom prst="round2SameRect">
                  <a:avLst>
                    <a:gd name="adj1" fmla="val 26104"/>
                    <a:gd name="adj2" fmla="val 0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76" name="グループ化 575"/>
                <p:cNvGrpSpPr/>
                <p:nvPr/>
              </p:nvGrpSpPr>
              <p:grpSpPr>
                <a:xfrm>
                  <a:off x="3155384" y="2770920"/>
                  <a:ext cx="423862" cy="112796"/>
                  <a:chOff x="3151980" y="2770920"/>
                  <a:chExt cx="423862" cy="112796"/>
                </a:xfrm>
                <a:grpFill/>
              </p:grpSpPr>
              <p:sp>
                <p:nvSpPr>
                  <p:cNvPr id="580" name="平行四辺形 579"/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1" name="平行四辺形 580"/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79" name="フリーフォーム 578"/>
                <p:cNvSpPr/>
                <p:nvPr/>
              </p:nvSpPr>
              <p:spPr>
                <a:xfrm>
                  <a:off x="3314989" y="2388395"/>
                  <a:ext cx="102292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68" name="円/楕円 27"/>
              <p:cNvSpPr/>
              <p:nvPr/>
            </p:nvSpPr>
            <p:spPr>
              <a:xfrm>
                <a:off x="4453132" y="1300191"/>
                <a:ext cx="166531" cy="4998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55101"/>
                  <a:gd name="connsiteY0" fmla="*/ 2 h 346287"/>
                  <a:gd name="connsiteX1" fmla="*/ 3210476 w 3255101"/>
                  <a:gd name="connsiteY1" fmla="*/ 2 h 346287"/>
                  <a:gd name="connsiteX2" fmla="*/ 1605267 w 3255101"/>
                  <a:gd name="connsiteY2" fmla="*/ 346287 h 346287"/>
                  <a:gd name="connsiteX3" fmla="*/ 58 w 3255101"/>
                  <a:gd name="connsiteY3" fmla="*/ 2 h 346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5101" h="346287">
                    <a:moveTo>
                      <a:pt x="58" y="2"/>
                    </a:moveTo>
                    <a:cubicBezTo>
                      <a:pt x="267593" y="-57712"/>
                      <a:pt x="2942941" y="-57712"/>
                      <a:pt x="3210476" y="2"/>
                    </a:cubicBezTo>
                    <a:cubicBezTo>
                      <a:pt x="3478011" y="57716"/>
                      <a:pt x="2491799" y="346287"/>
                      <a:pt x="1605267" y="346287"/>
                    </a:cubicBezTo>
                    <a:cubicBezTo>
                      <a:pt x="718735" y="346287"/>
                      <a:pt x="-7588" y="76240"/>
                      <a:pt x="58" y="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9" name="円/楕円 568"/>
              <p:cNvSpPr/>
              <p:nvPr/>
            </p:nvSpPr>
            <p:spPr>
              <a:xfrm>
                <a:off x="4512608" y="1534141"/>
                <a:ext cx="54145" cy="54145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0" name="円/楕円 569"/>
              <p:cNvSpPr/>
              <p:nvPr/>
            </p:nvSpPr>
            <p:spPr>
              <a:xfrm>
                <a:off x="4238083" y="840993"/>
                <a:ext cx="206680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1" name="円/楕円 570"/>
              <p:cNvSpPr/>
              <p:nvPr/>
            </p:nvSpPr>
            <p:spPr>
              <a:xfrm>
                <a:off x="4631569" y="840993"/>
                <a:ext cx="206680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0" name="円/楕円 27"/>
              <p:cNvSpPr/>
              <p:nvPr/>
            </p:nvSpPr>
            <p:spPr>
              <a:xfrm flipV="1">
                <a:off x="4262745" y="997111"/>
                <a:ext cx="164248" cy="5562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1" name="円/楕円 27"/>
              <p:cNvSpPr/>
              <p:nvPr/>
            </p:nvSpPr>
            <p:spPr>
              <a:xfrm flipV="1">
                <a:off x="4656445" y="997111"/>
                <a:ext cx="164248" cy="5562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36" name="グループ化 435"/>
            <p:cNvGrpSpPr/>
            <p:nvPr/>
          </p:nvGrpSpPr>
          <p:grpSpPr>
            <a:xfrm>
              <a:off x="6649646" y="1800031"/>
              <a:ext cx="780973" cy="609925"/>
              <a:chOff x="6044796" y="1168230"/>
              <a:chExt cx="2157462" cy="1684937"/>
            </a:xfrm>
          </p:grpSpPr>
          <p:grpSp>
            <p:nvGrpSpPr>
              <p:cNvPr id="437" name="グループ化 436"/>
              <p:cNvGrpSpPr/>
              <p:nvPr/>
            </p:nvGrpSpPr>
            <p:grpSpPr>
              <a:xfrm>
                <a:off x="6044796" y="1168230"/>
                <a:ext cx="1556044" cy="966581"/>
                <a:chOff x="6044796" y="1168230"/>
                <a:chExt cx="1556044" cy="966581"/>
              </a:xfrm>
            </p:grpSpPr>
            <p:grpSp>
              <p:nvGrpSpPr>
                <p:cNvPr id="439" name="グループ化 438"/>
                <p:cNvGrpSpPr/>
                <p:nvPr/>
              </p:nvGrpSpPr>
              <p:grpSpPr>
                <a:xfrm>
                  <a:off x="6044796" y="1168230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464" name="正方形/長方形 463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65" name="フリーフォーム 464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66" name="正方形/長方形 465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467" name="直線コネクタ 466"/>
                  <p:cNvCxnSpPr>
                    <a:stCxn id="466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468" name="直線コネクタ 467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469" name="直線コネクタ 468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470" name="テキスト ボックス 469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471" name="テキスト ボックス 470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472" name="テキスト ボックス 471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473" name="グループ化 472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477" name="グループ化 476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481" name="片側の 2 つの角を丸めた四角形 480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82" name="正方形/長方形 481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83" name="正方形/長方形 482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84" name="正方形/長方形 483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78" name="フリーフォーム 477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79" name="フリーフォーム 478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80" name="フリーフォーム 479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74" name="グループ化 473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475" name="フリーフォーム 474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76" name="テキスト ボックス 475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440" name="グループ化 439"/>
                <p:cNvGrpSpPr/>
                <p:nvPr/>
              </p:nvGrpSpPr>
              <p:grpSpPr>
                <a:xfrm>
                  <a:off x="6131303" y="1558791"/>
                  <a:ext cx="377051" cy="512569"/>
                  <a:chOff x="4046684" y="483741"/>
                  <a:chExt cx="983237" cy="1336628"/>
                </a:xfrm>
              </p:grpSpPr>
              <p:sp>
                <p:nvSpPr>
                  <p:cNvPr id="441" name="星 24 440"/>
                  <p:cNvSpPr/>
                  <p:nvPr/>
                </p:nvSpPr>
                <p:spPr>
                  <a:xfrm>
                    <a:off x="4046684" y="483741"/>
                    <a:ext cx="983237" cy="866429"/>
                  </a:xfrm>
                  <a:prstGeom prst="star24">
                    <a:avLst>
                      <a:gd name="adj" fmla="val 40635"/>
                    </a:avLst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42" name="グループ化 441"/>
                  <p:cNvGrpSpPr/>
                  <p:nvPr/>
                </p:nvGrpSpPr>
                <p:grpSpPr>
                  <a:xfrm>
                    <a:off x="4097133" y="614336"/>
                    <a:ext cx="891722" cy="1206033"/>
                    <a:chOff x="2921454" y="1909736"/>
                    <a:chExt cx="891722" cy="1206033"/>
                  </a:xfrm>
                  <a:solidFill>
                    <a:srgbClr val="FFCC99"/>
                  </a:solidFill>
                </p:grpSpPr>
                <p:sp>
                  <p:nvSpPr>
                    <p:cNvPr id="447" name="台形 446"/>
                    <p:cNvSpPr/>
                    <p:nvPr/>
                  </p:nvSpPr>
                  <p:spPr>
                    <a:xfrm rot="10800000">
                      <a:off x="3205871" y="2776049"/>
                      <a:ext cx="323141" cy="339719"/>
                    </a:xfrm>
                    <a:prstGeom prst="trapezoid">
                      <a:avLst/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8" name="角丸四角形 447"/>
                    <p:cNvSpPr/>
                    <p:nvPr/>
                  </p:nvSpPr>
                  <p:spPr>
                    <a:xfrm>
                      <a:off x="3288733" y="2645570"/>
                      <a:ext cx="157164" cy="149162"/>
                    </a:xfrm>
                    <a:prstGeom prst="roundRect">
                      <a:avLst/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449" name="グループ化 448"/>
                    <p:cNvGrpSpPr/>
                    <p:nvPr/>
                  </p:nvGrpSpPr>
                  <p:grpSpPr>
                    <a:xfrm>
                      <a:off x="2921454" y="1909736"/>
                      <a:ext cx="891722" cy="809678"/>
                      <a:chOff x="2791855" y="2017486"/>
                      <a:chExt cx="1150919" cy="1045028"/>
                    </a:xfrm>
                    <a:grpFill/>
                  </p:grpSpPr>
                  <p:grpSp>
                    <p:nvGrpSpPr>
                      <p:cNvPr id="457" name="グループ化 456"/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462" name="円/楕円 461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463" name="円/楕円 462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458" name="グループ化 457"/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460" name="円/楕円 459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461" name="円/楕円 460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459" name="円/楕円 458"/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50" name="片側の 2 つの角を丸めた四角形 449"/>
                    <p:cNvSpPr/>
                    <p:nvPr/>
                  </p:nvSpPr>
                  <p:spPr>
                    <a:xfrm>
                      <a:off x="2957311" y="2770920"/>
                      <a:ext cx="820010" cy="344849"/>
                    </a:xfrm>
                    <a:prstGeom prst="round2SameRect">
                      <a:avLst>
                        <a:gd name="adj1" fmla="val 26104"/>
                        <a:gd name="adj2" fmla="val 0"/>
                      </a:avLst>
                    </a:prstGeom>
                    <a:solidFill>
                      <a:srgbClr val="6633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451" name="グループ化 450"/>
                    <p:cNvGrpSpPr/>
                    <p:nvPr/>
                  </p:nvGrpSpPr>
                  <p:grpSpPr>
                    <a:xfrm>
                      <a:off x="3155384" y="2770920"/>
                      <a:ext cx="423862" cy="112796"/>
                      <a:chOff x="3151980" y="2770920"/>
                      <a:chExt cx="423862" cy="112796"/>
                    </a:xfrm>
                    <a:grpFill/>
                  </p:grpSpPr>
                  <p:sp>
                    <p:nvSpPr>
                      <p:cNvPr id="455" name="平行四辺形 454"/>
                      <p:cNvSpPr/>
                      <p:nvPr/>
                    </p:nvSpPr>
                    <p:spPr>
                      <a:xfrm>
                        <a:off x="3151980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solidFill>
                        <a:sysClr val="window" lastClr="FFFFFF"/>
                      </a:solidFill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56" name="平行四辺形 455"/>
                      <p:cNvSpPr/>
                      <p:nvPr/>
                    </p:nvSpPr>
                    <p:spPr>
                      <a:xfrm flipH="1">
                        <a:off x="3363911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solidFill>
                        <a:sysClr val="window" lastClr="FFFFFF"/>
                      </a:solidFill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52" name="円/楕円 451"/>
                    <p:cNvSpPr/>
                    <p:nvPr/>
                  </p:nvSpPr>
                  <p:spPr>
                    <a:xfrm>
                      <a:off x="3108528" y="2263805"/>
                      <a:ext cx="114434" cy="84332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3" name="円/楕円 452"/>
                    <p:cNvSpPr/>
                    <p:nvPr/>
                  </p:nvSpPr>
                  <p:spPr>
                    <a:xfrm>
                      <a:off x="3518872" y="2263805"/>
                      <a:ext cx="114434" cy="84332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4" name="フリーフォーム 453"/>
                    <p:cNvSpPr/>
                    <p:nvPr/>
                  </p:nvSpPr>
                  <p:spPr>
                    <a:xfrm>
                      <a:off x="3314989" y="2388395"/>
                      <a:ext cx="102292" cy="139533"/>
                    </a:xfrm>
                    <a:custGeom>
                      <a:avLst/>
                      <a:gdLst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103313"/>
                        <a:gd name="connsiteY0" fmla="*/ 0 h 139533"/>
                        <a:gd name="connsiteX1" fmla="*/ 47185 w 103313"/>
                        <a:gd name="connsiteY1" fmla="*/ 0 h 139533"/>
                        <a:gd name="connsiteX2" fmla="*/ 50409 w 103313"/>
                        <a:gd name="connsiteY2" fmla="*/ 5768 h 139533"/>
                        <a:gd name="connsiteX3" fmla="*/ 59058 w 103313"/>
                        <a:gd name="connsiteY3" fmla="*/ 61175 h 139533"/>
                        <a:gd name="connsiteX4" fmla="*/ 29529 w 103313"/>
                        <a:gd name="connsiteY4" fmla="*/ 139533 h 139533"/>
                        <a:gd name="connsiteX5" fmla="*/ 0 w 103313"/>
                        <a:gd name="connsiteY5" fmla="*/ 61175 h 139533"/>
                        <a:gd name="connsiteX6" fmla="*/ 8649 w 103313"/>
                        <a:gd name="connsiteY6" fmla="*/ 5768 h 139533"/>
                        <a:gd name="connsiteX7" fmla="*/ 103313 w 103313"/>
                        <a:gd name="connsiteY7" fmla="*/ 91440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9058 w 59058"/>
                        <a:gd name="connsiteY2" fmla="*/ 61175 h 139533"/>
                        <a:gd name="connsiteX3" fmla="*/ 29529 w 59058"/>
                        <a:gd name="connsiteY3" fmla="*/ 139533 h 139533"/>
                        <a:gd name="connsiteX4" fmla="*/ 0 w 59058"/>
                        <a:gd name="connsiteY4" fmla="*/ 61175 h 139533"/>
                        <a:gd name="connsiteX5" fmla="*/ 8649 w 59058"/>
                        <a:gd name="connsiteY5" fmla="*/ 5768 h 139533"/>
                        <a:gd name="connsiteX0" fmla="*/ 102360 w 102360"/>
                        <a:gd name="connsiteY0" fmla="*/ 0 h 251452"/>
                        <a:gd name="connsiteX1" fmla="*/ 47185 w 102360"/>
                        <a:gd name="connsiteY1" fmla="*/ 111919 h 251452"/>
                        <a:gd name="connsiteX2" fmla="*/ 59058 w 102360"/>
                        <a:gd name="connsiteY2" fmla="*/ 173094 h 251452"/>
                        <a:gd name="connsiteX3" fmla="*/ 29529 w 102360"/>
                        <a:gd name="connsiteY3" fmla="*/ 251452 h 251452"/>
                        <a:gd name="connsiteX4" fmla="*/ 0 w 102360"/>
                        <a:gd name="connsiteY4" fmla="*/ 173094 h 251452"/>
                        <a:gd name="connsiteX5" fmla="*/ 8649 w 102360"/>
                        <a:gd name="connsiteY5" fmla="*/ 117687 h 251452"/>
                        <a:gd name="connsiteX0" fmla="*/ 47185 w 59058"/>
                        <a:gd name="connsiteY0" fmla="*/ 0 h 139533"/>
                        <a:gd name="connsiteX1" fmla="*/ 59058 w 59058"/>
                        <a:gd name="connsiteY1" fmla="*/ 61175 h 139533"/>
                        <a:gd name="connsiteX2" fmla="*/ 29529 w 59058"/>
                        <a:gd name="connsiteY2" fmla="*/ 139533 h 139533"/>
                        <a:gd name="connsiteX3" fmla="*/ 0 w 59058"/>
                        <a:gd name="connsiteY3" fmla="*/ 61175 h 139533"/>
                        <a:gd name="connsiteX4" fmla="*/ 8649 w 59058"/>
                        <a:gd name="connsiteY4" fmla="*/ 5768 h 139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058" h="139533">
                          <a:moveTo>
                            <a:pt x="47185" y="0"/>
                          </a:moveTo>
                          <a:lnTo>
                            <a:pt x="59058" y="61175"/>
                          </a:lnTo>
                          <a:cubicBezTo>
                            <a:pt x="59058" y="104451"/>
                            <a:pt x="45837" y="139533"/>
                            <a:pt x="29529" y="139533"/>
                          </a:cubicBezTo>
                          <a:cubicBezTo>
                            <a:pt x="13221" y="139533"/>
                            <a:pt x="0" y="104451"/>
                            <a:pt x="0" y="61175"/>
                          </a:cubicBezTo>
                          <a:cubicBezTo>
                            <a:pt x="0" y="39537"/>
                            <a:pt x="3305" y="19948"/>
                            <a:pt x="8649" y="5768"/>
                          </a:cubicBezTo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43" name="円/楕円 27"/>
                  <p:cNvSpPr/>
                  <p:nvPr/>
                </p:nvSpPr>
                <p:spPr>
                  <a:xfrm>
                    <a:off x="4453132" y="12972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4" name="円/楕円 443"/>
                  <p:cNvSpPr/>
                  <p:nvPr/>
                </p:nvSpPr>
                <p:spPr>
                  <a:xfrm>
                    <a:off x="4512608" y="1534141"/>
                    <a:ext cx="54145" cy="54145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5" name="円/楕円 444"/>
                  <p:cNvSpPr/>
                  <p:nvPr/>
                </p:nvSpPr>
                <p:spPr>
                  <a:xfrm>
                    <a:off x="4238083" y="840993"/>
                    <a:ext cx="206680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6" name="円/楕円 445"/>
                  <p:cNvSpPr/>
                  <p:nvPr/>
                </p:nvSpPr>
                <p:spPr>
                  <a:xfrm>
                    <a:off x="4631569" y="840993"/>
                    <a:ext cx="206680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438" name="角丸四角形 761"/>
              <p:cNvSpPr/>
              <p:nvPr/>
            </p:nvSpPr>
            <p:spPr bwMode="auto">
              <a:xfrm rot="19800000" flipH="1">
                <a:off x="7367978" y="1920867"/>
                <a:ext cx="834280" cy="932300"/>
              </a:xfrm>
              <a:custGeom>
                <a:avLst/>
                <a:gdLst/>
                <a:ahLst/>
                <a:cxnLst/>
                <a:rect l="l" t="t" r="r" b="b"/>
                <a:pathLst>
                  <a:path w="529985" h="592252">
                    <a:moveTo>
                      <a:pt x="103102" y="13447"/>
                    </a:moveTo>
                    <a:cubicBezTo>
                      <a:pt x="123298" y="4904"/>
                      <a:pt x="145503" y="181"/>
                      <a:pt x="168810" y="181"/>
                    </a:cubicBezTo>
                    <a:lnTo>
                      <a:pt x="183665" y="181"/>
                    </a:lnTo>
                    <a:cubicBezTo>
                      <a:pt x="183961" y="2"/>
                      <a:pt x="184261" y="0"/>
                      <a:pt x="184560" y="0"/>
                    </a:cubicBezTo>
                    <a:lnTo>
                      <a:pt x="455798" y="0"/>
                    </a:lnTo>
                    <a:cubicBezTo>
                      <a:pt x="496770" y="0"/>
                      <a:pt x="529985" y="33215"/>
                      <a:pt x="529985" y="74187"/>
                    </a:cubicBezTo>
                    <a:lnTo>
                      <a:pt x="529984" y="74187"/>
                    </a:lnTo>
                    <a:cubicBezTo>
                      <a:pt x="529984" y="115159"/>
                      <a:pt x="496769" y="148374"/>
                      <a:pt x="455797" y="148374"/>
                    </a:cubicBezTo>
                    <a:lnTo>
                      <a:pt x="421518" y="148374"/>
                    </a:lnTo>
                    <a:cubicBezTo>
                      <a:pt x="460047" y="150245"/>
                      <a:pt x="490399" y="182323"/>
                      <a:pt x="490399" y="221490"/>
                    </a:cubicBezTo>
                    <a:lnTo>
                      <a:pt x="490398" y="221490"/>
                    </a:lnTo>
                    <a:cubicBezTo>
                      <a:pt x="490398" y="260470"/>
                      <a:pt x="460334" y="292429"/>
                      <a:pt x="422067" y="294448"/>
                    </a:cubicBezTo>
                    <a:lnTo>
                      <a:pt x="422067" y="296568"/>
                    </a:lnTo>
                    <a:cubicBezTo>
                      <a:pt x="458483" y="299895"/>
                      <a:pt x="486463" y="330965"/>
                      <a:pt x="486463" y="368570"/>
                    </a:cubicBezTo>
                    <a:lnTo>
                      <a:pt x="486462" y="368570"/>
                    </a:lnTo>
                    <a:cubicBezTo>
                      <a:pt x="486462" y="407445"/>
                      <a:pt x="456559" y="439337"/>
                      <a:pt x="418418" y="441516"/>
                    </a:cubicBezTo>
                    <a:lnTo>
                      <a:pt x="417247" y="447318"/>
                    </a:lnTo>
                    <a:cubicBezTo>
                      <a:pt x="447241" y="455877"/>
                      <a:pt x="468668" y="483781"/>
                      <a:pt x="468668" y="516689"/>
                    </a:cubicBezTo>
                    <a:lnTo>
                      <a:pt x="468667" y="516689"/>
                    </a:lnTo>
                    <a:cubicBezTo>
                      <a:pt x="468667" y="557661"/>
                      <a:pt x="435452" y="590876"/>
                      <a:pt x="394480" y="590876"/>
                    </a:cubicBezTo>
                    <a:lnTo>
                      <a:pt x="260074" y="590875"/>
                    </a:lnTo>
                    <a:cubicBezTo>
                      <a:pt x="257846" y="592206"/>
                      <a:pt x="255557" y="592252"/>
                      <a:pt x="253257" y="592252"/>
                    </a:cubicBezTo>
                    <a:lnTo>
                      <a:pt x="168810" y="592252"/>
                    </a:lnTo>
                    <a:cubicBezTo>
                      <a:pt x="75579" y="592252"/>
                      <a:pt x="0" y="516673"/>
                      <a:pt x="0" y="423442"/>
                    </a:cubicBezTo>
                    <a:lnTo>
                      <a:pt x="0" y="168991"/>
                    </a:lnTo>
                    <a:cubicBezTo>
                      <a:pt x="0" y="99067"/>
                      <a:pt x="42513" y="39073"/>
                      <a:pt x="103102" y="1344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1" name="グループ化 10"/>
          <p:cNvGrpSpPr/>
          <p:nvPr/>
        </p:nvGrpSpPr>
        <p:grpSpPr>
          <a:xfrm>
            <a:off x="8238365" y="937085"/>
            <a:ext cx="1050346" cy="1472873"/>
            <a:chOff x="8238365" y="937085"/>
            <a:chExt cx="1050346" cy="1472873"/>
          </a:xfrm>
        </p:grpSpPr>
        <p:grpSp>
          <p:nvGrpSpPr>
            <p:cNvPr id="691" name="グループ化 690"/>
            <p:cNvGrpSpPr/>
            <p:nvPr/>
          </p:nvGrpSpPr>
          <p:grpSpPr>
            <a:xfrm>
              <a:off x="8238365" y="937085"/>
              <a:ext cx="891722" cy="1309829"/>
              <a:chOff x="5147465" y="510540"/>
              <a:chExt cx="891722" cy="1309829"/>
            </a:xfrm>
          </p:grpSpPr>
          <p:sp>
            <p:nvSpPr>
              <p:cNvPr id="692" name="正方形/長方形 45"/>
              <p:cNvSpPr/>
              <p:nvPr/>
            </p:nvSpPr>
            <p:spPr>
              <a:xfrm>
                <a:off x="5307277" y="510540"/>
                <a:ext cx="572098" cy="1170872"/>
              </a:xfrm>
              <a:custGeom>
                <a:avLst/>
                <a:gdLst/>
                <a:ahLst/>
                <a:cxnLst/>
                <a:rect l="l" t="t" r="r" b="b"/>
                <a:pathLst>
                  <a:path w="581198" h="992167">
                    <a:moveTo>
                      <a:pt x="290599" y="0"/>
                    </a:moveTo>
                    <a:cubicBezTo>
                      <a:pt x="395775" y="0"/>
                      <a:pt x="500951" y="40123"/>
                      <a:pt x="581198" y="120370"/>
                    </a:cubicBezTo>
                    <a:cubicBezTo>
                      <a:pt x="741692" y="280863"/>
                      <a:pt x="741692" y="541075"/>
                      <a:pt x="581198" y="701568"/>
                    </a:cubicBezTo>
                    <a:lnTo>
                      <a:pt x="290599" y="992167"/>
                    </a:lnTo>
                    <a:lnTo>
                      <a:pt x="0" y="701568"/>
                    </a:lnTo>
                    <a:cubicBezTo>
                      <a:pt x="-160494" y="541075"/>
                      <a:pt x="-160494" y="280863"/>
                      <a:pt x="0" y="120370"/>
                    </a:cubicBezTo>
                    <a:cubicBezTo>
                      <a:pt x="80247" y="40123"/>
                      <a:pt x="185423" y="0"/>
                      <a:pt x="2905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93" name="グループ化 692"/>
              <p:cNvGrpSpPr/>
              <p:nvPr/>
            </p:nvGrpSpPr>
            <p:grpSpPr>
              <a:xfrm>
                <a:off x="5147465" y="559765"/>
                <a:ext cx="891722" cy="1260604"/>
                <a:chOff x="2921454" y="1855165"/>
                <a:chExt cx="891722" cy="1260604"/>
              </a:xfrm>
              <a:solidFill>
                <a:srgbClr val="FFCC99"/>
              </a:solidFill>
            </p:grpSpPr>
            <p:sp>
              <p:nvSpPr>
                <p:cNvPr id="702" name="台形 701"/>
                <p:cNvSpPr/>
                <p:nvPr/>
              </p:nvSpPr>
              <p:spPr>
                <a:xfrm rot="10800000">
                  <a:off x="3205871" y="2776049"/>
                  <a:ext cx="323141" cy="33971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3" name="角丸四角形 702"/>
                <p:cNvSpPr/>
                <p:nvPr/>
              </p:nvSpPr>
              <p:spPr>
                <a:xfrm>
                  <a:off x="3288733" y="2645570"/>
                  <a:ext cx="157164" cy="149162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04" name="グループ化 703"/>
                <p:cNvGrpSpPr/>
                <p:nvPr/>
              </p:nvGrpSpPr>
              <p:grpSpPr>
                <a:xfrm>
                  <a:off x="2921454" y="1855165"/>
                  <a:ext cx="891722" cy="864249"/>
                  <a:chOff x="2791855" y="1947053"/>
                  <a:chExt cx="1150919" cy="1115461"/>
                </a:xfrm>
                <a:grpFill/>
              </p:grpSpPr>
              <p:grpSp>
                <p:nvGrpSpPr>
                  <p:cNvPr id="713" name="グループ化 712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18" name="円/楕円 717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19" name="円/楕円 718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14" name="グループ化 713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16" name="円/楕円 715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17" name="円/楕円 716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15" name="円/楕円 714"/>
                  <p:cNvSpPr/>
                  <p:nvPr/>
                </p:nvSpPr>
                <p:spPr>
                  <a:xfrm>
                    <a:off x="2902857" y="1947053"/>
                    <a:ext cx="928913" cy="1115461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05" name="片側の 2 つの角を丸めた四角形 704"/>
                <p:cNvSpPr/>
                <p:nvPr/>
              </p:nvSpPr>
              <p:spPr>
                <a:xfrm>
                  <a:off x="2999531" y="2770920"/>
                  <a:ext cx="735570" cy="344849"/>
                </a:xfrm>
                <a:prstGeom prst="round2SameRect">
                  <a:avLst>
                    <a:gd name="adj1" fmla="val 26104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06" name="グループ化 705"/>
                <p:cNvGrpSpPr/>
                <p:nvPr/>
              </p:nvGrpSpPr>
              <p:grpSpPr>
                <a:xfrm>
                  <a:off x="3155384" y="2770920"/>
                  <a:ext cx="423862" cy="112796"/>
                  <a:chOff x="3151980" y="2770920"/>
                  <a:chExt cx="423862" cy="112796"/>
                </a:xfrm>
                <a:grpFill/>
              </p:grpSpPr>
              <p:sp>
                <p:nvSpPr>
                  <p:cNvPr id="711" name="平行四辺形 710"/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12" name="平行四辺形 711"/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09" name="円/楕円 708"/>
                <p:cNvSpPr/>
                <p:nvPr/>
              </p:nvSpPr>
              <p:spPr>
                <a:xfrm>
                  <a:off x="3306491" y="2448183"/>
                  <a:ext cx="118869" cy="69275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0" name="フリーフォーム 709"/>
                <p:cNvSpPr/>
                <p:nvPr/>
              </p:nvSpPr>
              <p:spPr>
                <a:xfrm>
                  <a:off x="3336606" y="2388395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94" name="円/楕円 27"/>
              <p:cNvSpPr/>
              <p:nvPr/>
            </p:nvSpPr>
            <p:spPr>
              <a:xfrm>
                <a:off x="5503464" y="129726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5" name="円/楕円 694"/>
              <p:cNvSpPr/>
              <p:nvPr/>
            </p:nvSpPr>
            <p:spPr>
              <a:xfrm>
                <a:off x="5562940" y="1534141"/>
                <a:ext cx="54145" cy="54145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6" name="月 695"/>
              <p:cNvSpPr/>
              <p:nvPr/>
            </p:nvSpPr>
            <p:spPr>
              <a:xfrm>
                <a:off x="5348951" y="562596"/>
                <a:ext cx="83961" cy="24144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7" name="月 696"/>
              <p:cNvSpPr/>
              <p:nvPr/>
            </p:nvSpPr>
            <p:spPr>
              <a:xfrm>
                <a:off x="5430475" y="562596"/>
                <a:ext cx="83961" cy="24144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8" name="月 697"/>
              <p:cNvSpPr/>
              <p:nvPr/>
            </p:nvSpPr>
            <p:spPr>
              <a:xfrm flipH="1">
                <a:off x="5631518" y="562596"/>
                <a:ext cx="83961" cy="24144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9" name="月 698"/>
              <p:cNvSpPr/>
              <p:nvPr/>
            </p:nvSpPr>
            <p:spPr>
              <a:xfrm flipH="1">
                <a:off x="5713042" y="562596"/>
                <a:ext cx="83961" cy="24144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0" name="月 699"/>
              <p:cNvSpPr/>
              <p:nvPr/>
            </p:nvSpPr>
            <p:spPr>
              <a:xfrm rot="5400000">
                <a:off x="5338528" y="716977"/>
                <a:ext cx="104805" cy="215136"/>
              </a:xfrm>
              <a:prstGeom prst="moon">
                <a:avLst>
                  <a:gd name="adj" fmla="val 6454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1" name="月 700"/>
              <p:cNvSpPr/>
              <p:nvPr/>
            </p:nvSpPr>
            <p:spPr>
              <a:xfrm rot="5400000">
                <a:off x="5728245" y="716978"/>
                <a:ext cx="104805" cy="215136"/>
              </a:xfrm>
              <a:prstGeom prst="moon">
                <a:avLst>
                  <a:gd name="adj" fmla="val 6454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2" name="月 331"/>
              <p:cNvSpPr/>
              <p:nvPr/>
            </p:nvSpPr>
            <p:spPr>
              <a:xfrm rot="5400000">
                <a:off x="5365687" y="887375"/>
                <a:ext cx="50488" cy="189304"/>
              </a:xfrm>
              <a:prstGeom prst="moon">
                <a:avLst>
                  <a:gd name="adj" fmla="val 6454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3" name="月 332"/>
              <p:cNvSpPr/>
              <p:nvPr/>
            </p:nvSpPr>
            <p:spPr>
              <a:xfrm rot="5400000">
                <a:off x="5755404" y="887376"/>
                <a:ext cx="50488" cy="189304"/>
              </a:xfrm>
              <a:prstGeom prst="moon">
                <a:avLst>
                  <a:gd name="adj" fmla="val 6454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85" name="グループ化 484"/>
            <p:cNvGrpSpPr/>
            <p:nvPr/>
          </p:nvGrpSpPr>
          <p:grpSpPr>
            <a:xfrm>
              <a:off x="8515848" y="1800032"/>
              <a:ext cx="772863" cy="609926"/>
              <a:chOff x="7918863" y="1168230"/>
              <a:chExt cx="2135055" cy="1684937"/>
            </a:xfrm>
          </p:grpSpPr>
          <p:grpSp>
            <p:nvGrpSpPr>
              <p:cNvPr id="486" name="グループ化 485"/>
              <p:cNvGrpSpPr/>
              <p:nvPr/>
            </p:nvGrpSpPr>
            <p:grpSpPr>
              <a:xfrm>
                <a:off x="7918863" y="1168230"/>
                <a:ext cx="1556044" cy="966581"/>
                <a:chOff x="7918863" y="1168230"/>
                <a:chExt cx="1556044" cy="966581"/>
              </a:xfrm>
            </p:grpSpPr>
            <p:grpSp>
              <p:nvGrpSpPr>
                <p:cNvPr id="488" name="グループ化 487"/>
                <p:cNvGrpSpPr/>
                <p:nvPr/>
              </p:nvGrpSpPr>
              <p:grpSpPr>
                <a:xfrm>
                  <a:off x="7918863" y="1168230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647" name="正方形/長方形 646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4" name="フリーフォーム 673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5" name="正方形/長方形 674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707" name="直線コネクタ 706"/>
                  <p:cNvCxnSpPr>
                    <a:stCxn id="675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708" name="直線コネクタ 707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734" name="直線コネクタ 733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735" name="テキスト ボックス 734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737" name="テキスト ボックス 736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738" name="テキスト ボックス 737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758" name="グループ化 757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771" name="グループ化 770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775" name="片側の 2 つの角を丸めた四角形 774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76" name="正方形/長方形 775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77" name="正方形/長方形 776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78" name="正方形/長方形 777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772" name="フリーフォーム 771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73" name="フリーフォーム 772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74" name="フリーフォーム 773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59" name="グループ化 758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762" name="フリーフォーム 761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63" name="テキスト ボックス 762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489" name="グループ化 488"/>
                <p:cNvGrpSpPr/>
                <p:nvPr/>
              </p:nvGrpSpPr>
              <p:grpSpPr>
                <a:xfrm>
                  <a:off x="8024196" y="1569069"/>
                  <a:ext cx="341957" cy="502292"/>
                  <a:chOff x="5147465" y="510540"/>
                  <a:chExt cx="891722" cy="1309829"/>
                </a:xfrm>
              </p:grpSpPr>
              <p:sp>
                <p:nvSpPr>
                  <p:cNvPr id="490" name="正方形/長方形 45"/>
                  <p:cNvSpPr/>
                  <p:nvPr/>
                </p:nvSpPr>
                <p:spPr>
                  <a:xfrm>
                    <a:off x="5307277" y="510540"/>
                    <a:ext cx="572098" cy="11708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1198" h="992167">
                        <a:moveTo>
                          <a:pt x="290599" y="0"/>
                        </a:moveTo>
                        <a:cubicBezTo>
                          <a:pt x="395775" y="0"/>
                          <a:pt x="500951" y="40123"/>
                          <a:pt x="581198" y="120370"/>
                        </a:cubicBezTo>
                        <a:cubicBezTo>
                          <a:pt x="741692" y="280863"/>
                          <a:pt x="741692" y="541075"/>
                          <a:pt x="581198" y="701568"/>
                        </a:cubicBezTo>
                        <a:lnTo>
                          <a:pt x="290599" y="992167"/>
                        </a:lnTo>
                        <a:lnTo>
                          <a:pt x="0" y="701568"/>
                        </a:lnTo>
                        <a:cubicBezTo>
                          <a:pt x="-160494" y="541075"/>
                          <a:pt x="-160494" y="280863"/>
                          <a:pt x="0" y="120370"/>
                        </a:cubicBezTo>
                        <a:cubicBezTo>
                          <a:pt x="80247" y="40123"/>
                          <a:pt x="185423" y="0"/>
                          <a:pt x="29059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91" name="グループ化 490"/>
                  <p:cNvGrpSpPr/>
                  <p:nvPr/>
                </p:nvGrpSpPr>
                <p:grpSpPr>
                  <a:xfrm>
                    <a:off x="5147465" y="559765"/>
                    <a:ext cx="891722" cy="1260604"/>
                    <a:chOff x="2921454" y="1855165"/>
                    <a:chExt cx="891722" cy="1260604"/>
                  </a:xfrm>
                  <a:solidFill>
                    <a:srgbClr val="FFCC99"/>
                  </a:solidFill>
                </p:grpSpPr>
                <p:sp>
                  <p:nvSpPr>
                    <p:cNvPr id="500" name="台形 499"/>
                    <p:cNvSpPr/>
                    <p:nvPr/>
                  </p:nvSpPr>
                  <p:spPr>
                    <a:xfrm rot="10800000">
                      <a:off x="3205871" y="2776049"/>
                      <a:ext cx="323141" cy="339719"/>
                    </a:xfrm>
                    <a:prstGeom prst="trapezoid">
                      <a:avLst/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01" name="角丸四角形 500"/>
                    <p:cNvSpPr/>
                    <p:nvPr/>
                  </p:nvSpPr>
                  <p:spPr>
                    <a:xfrm>
                      <a:off x="3288733" y="2645570"/>
                      <a:ext cx="157164" cy="149162"/>
                    </a:xfrm>
                    <a:prstGeom prst="roundRect">
                      <a:avLst/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502" name="グループ化 501"/>
                    <p:cNvGrpSpPr/>
                    <p:nvPr/>
                  </p:nvGrpSpPr>
                  <p:grpSpPr>
                    <a:xfrm>
                      <a:off x="2921454" y="1855165"/>
                      <a:ext cx="891722" cy="864249"/>
                      <a:chOff x="2791855" y="1947053"/>
                      <a:chExt cx="1150919" cy="1115461"/>
                    </a:xfrm>
                    <a:grpFill/>
                  </p:grpSpPr>
                  <p:grpSp>
                    <p:nvGrpSpPr>
                      <p:cNvPr id="601" name="グループ化 600"/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627" name="円/楕円 626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46" name="円/楕円 645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602" name="グループ化 601"/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606" name="円/楕円 605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26" name="円/楕円 625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605" name="円/楕円 604"/>
                      <p:cNvSpPr/>
                      <p:nvPr/>
                    </p:nvSpPr>
                    <p:spPr>
                      <a:xfrm>
                        <a:off x="2902857" y="1947053"/>
                        <a:ext cx="928913" cy="1115461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503" name="片側の 2 つの角を丸めた四角形 502"/>
                    <p:cNvSpPr/>
                    <p:nvPr/>
                  </p:nvSpPr>
                  <p:spPr>
                    <a:xfrm>
                      <a:off x="2999531" y="2770920"/>
                      <a:ext cx="735570" cy="344849"/>
                    </a:xfrm>
                    <a:prstGeom prst="round2SameRect">
                      <a:avLst>
                        <a:gd name="adj1" fmla="val 26104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504" name="グループ化 503"/>
                    <p:cNvGrpSpPr/>
                    <p:nvPr/>
                  </p:nvGrpSpPr>
                  <p:grpSpPr>
                    <a:xfrm>
                      <a:off x="3155384" y="2770920"/>
                      <a:ext cx="423862" cy="112796"/>
                      <a:chOff x="3151980" y="2770920"/>
                      <a:chExt cx="423862" cy="112796"/>
                    </a:xfrm>
                    <a:grpFill/>
                  </p:grpSpPr>
                  <p:sp>
                    <p:nvSpPr>
                      <p:cNvPr id="577" name="平行四辺形 576"/>
                      <p:cNvSpPr/>
                      <p:nvPr/>
                    </p:nvSpPr>
                    <p:spPr>
                      <a:xfrm>
                        <a:off x="3151980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578" name="平行四辺形 577"/>
                      <p:cNvSpPr/>
                      <p:nvPr/>
                    </p:nvSpPr>
                    <p:spPr>
                      <a:xfrm flipH="1">
                        <a:off x="3363911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505" name="円/楕円 504"/>
                    <p:cNvSpPr/>
                    <p:nvPr/>
                  </p:nvSpPr>
                  <p:spPr>
                    <a:xfrm>
                      <a:off x="3125619" y="2240731"/>
                      <a:ext cx="80251" cy="130479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06" name="円/楕円 505"/>
                    <p:cNvSpPr/>
                    <p:nvPr/>
                  </p:nvSpPr>
                  <p:spPr>
                    <a:xfrm>
                      <a:off x="3535963" y="2240731"/>
                      <a:ext cx="80251" cy="130479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14" name="円/楕円 513"/>
                    <p:cNvSpPr/>
                    <p:nvPr/>
                  </p:nvSpPr>
                  <p:spPr>
                    <a:xfrm>
                      <a:off x="3306491" y="2448183"/>
                      <a:ext cx="118869" cy="69275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16" name="フリーフォーム 515"/>
                    <p:cNvSpPr/>
                    <p:nvPr/>
                  </p:nvSpPr>
                  <p:spPr>
                    <a:xfrm>
                      <a:off x="3336606" y="2388395"/>
                      <a:ext cx="59058" cy="139533"/>
                    </a:xfrm>
                    <a:custGeom>
                      <a:avLst/>
                      <a:gdLst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103313"/>
                        <a:gd name="connsiteY0" fmla="*/ 0 h 139533"/>
                        <a:gd name="connsiteX1" fmla="*/ 47185 w 103313"/>
                        <a:gd name="connsiteY1" fmla="*/ 0 h 139533"/>
                        <a:gd name="connsiteX2" fmla="*/ 50409 w 103313"/>
                        <a:gd name="connsiteY2" fmla="*/ 5768 h 139533"/>
                        <a:gd name="connsiteX3" fmla="*/ 59058 w 103313"/>
                        <a:gd name="connsiteY3" fmla="*/ 61175 h 139533"/>
                        <a:gd name="connsiteX4" fmla="*/ 29529 w 103313"/>
                        <a:gd name="connsiteY4" fmla="*/ 139533 h 139533"/>
                        <a:gd name="connsiteX5" fmla="*/ 0 w 103313"/>
                        <a:gd name="connsiteY5" fmla="*/ 61175 h 139533"/>
                        <a:gd name="connsiteX6" fmla="*/ 8649 w 103313"/>
                        <a:gd name="connsiteY6" fmla="*/ 5768 h 139533"/>
                        <a:gd name="connsiteX7" fmla="*/ 103313 w 103313"/>
                        <a:gd name="connsiteY7" fmla="*/ 91440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9058 w 59058"/>
                        <a:gd name="connsiteY2" fmla="*/ 61175 h 139533"/>
                        <a:gd name="connsiteX3" fmla="*/ 29529 w 59058"/>
                        <a:gd name="connsiteY3" fmla="*/ 139533 h 139533"/>
                        <a:gd name="connsiteX4" fmla="*/ 0 w 59058"/>
                        <a:gd name="connsiteY4" fmla="*/ 61175 h 139533"/>
                        <a:gd name="connsiteX5" fmla="*/ 8649 w 59058"/>
                        <a:gd name="connsiteY5" fmla="*/ 5768 h 139533"/>
                        <a:gd name="connsiteX0" fmla="*/ 102360 w 102360"/>
                        <a:gd name="connsiteY0" fmla="*/ 0 h 251452"/>
                        <a:gd name="connsiteX1" fmla="*/ 47185 w 102360"/>
                        <a:gd name="connsiteY1" fmla="*/ 111919 h 251452"/>
                        <a:gd name="connsiteX2" fmla="*/ 59058 w 102360"/>
                        <a:gd name="connsiteY2" fmla="*/ 173094 h 251452"/>
                        <a:gd name="connsiteX3" fmla="*/ 29529 w 102360"/>
                        <a:gd name="connsiteY3" fmla="*/ 251452 h 251452"/>
                        <a:gd name="connsiteX4" fmla="*/ 0 w 102360"/>
                        <a:gd name="connsiteY4" fmla="*/ 173094 h 251452"/>
                        <a:gd name="connsiteX5" fmla="*/ 8649 w 102360"/>
                        <a:gd name="connsiteY5" fmla="*/ 117687 h 251452"/>
                        <a:gd name="connsiteX0" fmla="*/ 47185 w 59058"/>
                        <a:gd name="connsiteY0" fmla="*/ 0 h 139533"/>
                        <a:gd name="connsiteX1" fmla="*/ 59058 w 59058"/>
                        <a:gd name="connsiteY1" fmla="*/ 61175 h 139533"/>
                        <a:gd name="connsiteX2" fmla="*/ 29529 w 59058"/>
                        <a:gd name="connsiteY2" fmla="*/ 139533 h 139533"/>
                        <a:gd name="connsiteX3" fmla="*/ 0 w 59058"/>
                        <a:gd name="connsiteY3" fmla="*/ 61175 h 139533"/>
                        <a:gd name="connsiteX4" fmla="*/ 8649 w 59058"/>
                        <a:gd name="connsiteY4" fmla="*/ 5768 h 139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058" h="139533">
                          <a:moveTo>
                            <a:pt x="47185" y="0"/>
                          </a:moveTo>
                          <a:lnTo>
                            <a:pt x="59058" y="61175"/>
                          </a:lnTo>
                          <a:cubicBezTo>
                            <a:pt x="59058" y="104451"/>
                            <a:pt x="45837" y="139533"/>
                            <a:pt x="29529" y="139533"/>
                          </a:cubicBezTo>
                          <a:cubicBezTo>
                            <a:pt x="13221" y="139533"/>
                            <a:pt x="0" y="104451"/>
                            <a:pt x="0" y="61175"/>
                          </a:cubicBezTo>
                          <a:cubicBezTo>
                            <a:pt x="0" y="39537"/>
                            <a:pt x="3305" y="19948"/>
                            <a:pt x="8649" y="5768"/>
                          </a:cubicBezTo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92" name="円/楕円 27"/>
                  <p:cNvSpPr/>
                  <p:nvPr/>
                </p:nvSpPr>
                <p:spPr>
                  <a:xfrm>
                    <a:off x="5503464" y="12972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3" name="円/楕円 492"/>
                  <p:cNvSpPr/>
                  <p:nvPr/>
                </p:nvSpPr>
                <p:spPr>
                  <a:xfrm>
                    <a:off x="5562940" y="1534141"/>
                    <a:ext cx="54145" cy="5414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4" name="月 493"/>
                  <p:cNvSpPr/>
                  <p:nvPr/>
                </p:nvSpPr>
                <p:spPr>
                  <a:xfrm>
                    <a:off x="5348951" y="562596"/>
                    <a:ext cx="83961" cy="24144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5" name="月 494"/>
                  <p:cNvSpPr/>
                  <p:nvPr/>
                </p:nvSpPr>
                <p:spPr>
                  <a:xfrm>
                    <a:off x="5430475" y="562596"/>
                    <a:ext cx="83961" cy="24144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6" name="月 495"/>
                  <p:cNvSpPr/>
                  <p:nvPr/>
                </p:nvSpPr>
                <p:spPr>
                  <a:xfrm flipH="1">
                    <a:off x="5631518" y="562596"/>
                    <a:ext cx="83961" cy="24144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7" name="月 496"/>
                  <p:cNvSpPr/>
                  <p:nvPr/>
                </p:nvSpPr>
                <p:spPr>
                  <a:xfrm flipH="1">
                    <a:off x="5713042" y="562596"/>
                    <a:ext cx="83961" cy="24144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8" name="月 497"/>
                  <p:cNvSpPr/>
                  <p:nvPr/>
                </p:nvSpPr>
                <p:spPr>
                  <a:xfrm rot="5400000">
                    <a:off x="5338528" y="716977"/>
                    <a:ext cx="104805" cy="215136"/>
                  </a:xfrm>
                  <a:prstGeom prst="moon">
                    <a:avLst>
                      <a:gd name="adj" fmla="val 64542"/>
                    </a:avLst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9" name="月 498"/>
                  <p:cNvSpPr/>
                  <p:nvPr/>
                </p:nvSpPr>
                <p:spPr>
                  <a:xfrm rot="5400000">
                    <a:off x="5728245" y="716978"/>
                    <a:ext cx="104805" cy="215136"/>
                  </a:xfrm>
                  <a:prstGeom prst="moon">
                    <a:avLst>
                      <a:gd name="adj" fmla="val 64542"/>
                    </a:avLst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487" name="角丸四角形 761"/>
              <p:cNvSpPr/>
              <p:nvPr/>
            </p:nvSpPr>
            <p:spPr bwMode="auto">
              <a:xfrm rot="19800000" flipH="1">
                <a:off x="9219638" y="1920867"/>
                <a:ext cx="834280" cy="932300"/>
              </a:xfrm>
              <a:custGeom>
                <a:avLst/>
                <a:gdLst/>
                <a:ahLst/>
                <a:cxnLst/>
                <a:rect l="l" t="t" r="r" b="b"/>
                <a:pathLst>
                  <a:path w="529985" h="592252">
                    <a:moveTo>
                      <a:pt x="103102" y="13447"/>
                    </a:moveTo>
                    <a:cubicBezTo>
                      <a:pt x="123298" y="4904"/>
                      <a:pt x="145503" y="181"/>
                      <a:pt x="168810" y="181"/>
                    </a:cubicBezTo>
                    <a:lnTo>
                      <a:pt x="183665" y="181"/>
                    </a:lnTo>
                    <a:cubicBezTo>
                      <a:pt x="183961" y="2"/>
                      <a:pt x="184261" y="0"/>
                      <a:pt x="184560" y="0"/>
                    </a:cubicBezTo>
                    <a:lnTo>
                      <a:pt x="455798" y="0"/>
                    </a:lnTo>
                    <a:cubicBezTo>
                      <a:pt x="496770" y="0"/>
                      <a:pt x="529985" y="33215"/>
                      <a:pt x="529985" y="74187"/>
                    </a:cubicBezTo>
                    <a:lnTo>
                      <a:pt x="529984" y="74187"/>
                    </a:lnTo>
                    <a:cubicBezTo>
                      <a:pt x="529984" y="115159"/>
                      <a:pt x="496769" y="148374"/>
                      <a:pt x="455797" y="148374"/>
                    </a:cubicBezTo>
                    <a:lnTo>
                      <a:pt x="421518" y="148374"/>
                    </a:lnTo>
                    <a:cubicBezTo>
                      <a:pt x="460047" y="150245"/>
                      <a:pt x="490399" y="182323"/>
                      <a:pt x="490399" y="221490"/>
                    </a:cubicBezTo>
                    <a:lnTo>
                      <a:pt x="490398" y="221490"/>
                    </a:lnTo>
                    <a:cubicBezTo>
                      <a:pt x="490398" y="260470"/>
                      <a:pt x="460334" y="292429"/>
                      <a:pt x="422067" y="294448"/>
                    </a:cubicBezTo>
                    <a:lnTo>
                      <a:pt x="422067" y="296568"/>
                    </a:lnTo>
                    <a:cubicBezTo>
                      <a:pt x="458483" y="299895"/>
                      <a:pt x="486463" y="330965"/>
                      <a:pt x="486463" y="368570"/>
                    </a:cubicBezTo>
                    <a:lnTo>
                      <a:pt x="486462" y="368570"/>
                    </a:lnTo>
                    <a:cubicBezTo>
                      <a:pt x="486462" y="407445"/>
                      <a:pt x="456559" y="439337"/>
                      <a:pt x="418418" y="441516"/>
                    </a:cubicBezTo>
                    <a:lnTo>
                      <a:pt x="417247" y="447318"/>
                    </a:lnTo>
                    <a:cubicBezTo>
                      <a:pt x="447241" y="455877"/>
                      <a:pt x="468668" y="483781"/>
                      <a:pt x="468668" y="516689"/>
                    </a:cubicBezTo>
                    <a:lnTo>
                      <a:pt x="468667" y="516689"/>
                    </a:lnTo>
                    <a:cubicBezTo>
                      <a:pt x="468667" y="557661"/>
                      <a:pt x="435452" y="590876"/>
                      <a:pt x="394480" y="590876"/>
                    </a:cubicBezTo>
                    <a:lnTo>
                      <a:pt x="260074" y="590875"/>
                    </a:lnTo>
                    <a:cubicBezTo>
                      <a:pt x="257846" y="592206"/>
                      <a:pt x="255557" y="592252"/>
                      <a:pt x="253257" y="592252"/>
                    </a:cubicBezTo>
                    <a:lnTo>
                      <a:pt x="168810" y="592252"/>
                    </a:lnTo>
                    <a:cubicBezTo>
                      <a:pt x="75579" y="592252"/>
                      <a:pt x="0" y="516673"/>
                      <a:pt x="0" y="423442"/>
                    </a:cubicBezTo>
                    <a:lnTo>
                      <a:pt x="0" y="168991"/>
                    </a:lnTo>
                    <a:cubicBezTo>
                      <a:pt x="0" y="99067"/>
                      <a:pt x="42513" y="39073"/>
                      <a:pt x="103102" y="1344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34" name="グループ化 1033"/>
          <p:cNvGrpSpPr/>
          <p:nvPr/>
        </p:nvGrpSpPr>
        <p:grpSpPr>
          <a:xfrm>
            <a:off x="4502950" y="4914165"/>
            <a:ext cx="1114334" cy="1385449"/>
            <a:chOff x="4502950" y="1036029"/>
            <a:chExt cx="1114334" cy="1385449"/>
          </a:xfrm>
        </p:grpSpPr>
        <p:grpSp>
          <p:nvGrpSpPr>
            <p:cNvPr id="1035" name="グループ化 1034"/>
            <p:cNvGrpSpPr/>
            <p:nvPr/>
          </p:nvGrpSpPr>
          <p:grpSpPr>
            <a:xfrm>
              <a:off x="4502950" y="1036029"/>
              <a:ext cx="891722" cy="1336628"/>
              <a:chOff x="3036826" y="483741"/>
              <a:chExt cx="891722" cy="1336628"/>
            </a:xfrm>
          </p:grpSpPr>
          <p:sp>
            <p:nvSpPr>
              <p:cNvPr id="1096" name="雲 391"/>
              <p:cNvSpPr/>
              <p:nvPr/>
            </p:nvSpPr>
            <p:spPr>
              <a:xfrm>
                <a:off x="3056676" y="562596"/>
                <a:ext cx="860611" cy="624824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97" name="グループ化 1096"/>
              <p:cNvGrpSpPr/>
              <p:nvPr/>
            </p:nvGrpSpPr>
            <p:grpSpPr>
              <a:xfrm>
                <a:off x="3036826" y="614336"/>
                <a:ext cx="891722" cy="1206033"/>
                <a:chOff x="2921454" y="1909736"/>
                <a:chExt cx="891722" cy="1206033"/>
              </a:xfrm>
              <a:solidFill>
                <a:srgbClr val="FFCC99"/>
              </a:solidFill>
            </p:grpSpPr>
            <p:sp>
              <p:nvSpPr>
                <p:cNvPr id="1108" name="台形 1107"/>
                <p:cNvSpPr/>
                <p:nvPr/>
              </p:nvSpPr>
              <p:spPr>
                <a:xfrm rot="10800000">
                  <a:off x="3205871" y="2776049"/>
                  <a:ext cx="323141" cy="33971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9" name="角丸四角形 1108"/>
                <p:cNvSpPr/>
                <p:nvPr/>
              </p:nvSpPr>
              <p:spPr>
                <a:xfrm>
                  <a:off x="3288733" y="2645570"/>
                  <a:ext cx="157164" cy="149162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10" name="グループ化 1109"/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6"/>
                  <a:chExt cx="1150919" cy="1045028"/>
                </a:xfrm>
                <a:grpFill/>
              </p:grpSpPr>
              <p:grpSp>
                <p:nvGrpSpPr>
                  <p:cNvPr id="1116" name="グループ化 1115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21" name="円/楕円 1120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22" name="円/楕円 1121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17" name="グループ化 1116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19" name="円/楕円 1118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20" name="円/楕円 1119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18" name="円/楕円 1117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11" name="片側の 2 つの角を丸めた四角形 1110"/>
                <p:cNvSpPr/>
                <p:nvPr/>
              </p:nvSpPr>
              <p:spPr>
                <a:xfrm>
                  <a:off x="2977124" y="2770920"/>
                  <a:ext cx="780384" cy="344849"/>
                </a:xfrm>
                <a:prstGeom prst="round2SameRect">
                  <a:avLst>
                    <a:gd name="adj1" fmla="val 26104"/>
                    <a:gd name="adj2" fmla="val 0"/>
                  </a:avLst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2" name="円/楕円 1111"/>
                <p:cNvSpPr/>
                <p:nvPr/>
              </p:nvSpPr>
              <p:spPr>
                <a:xfrm>
                  <a:off x="3082734" y="2204119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3" name="円/楕円 1112"/>
                <p:cNvSpPr/>
                <p:nvPr/>
              </p:nvSpPr>
              <p:spPr>
                <a:xfrm>
                  <a:off x="3493078" y="2204119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4" name="円/楕円 1113"/>
                <p:cNvSpPr/>
                <p:nvPr/>
              </p:nvSpPr>
              <p:spPr>
                <a:xfrm>
                  <a:off x="3109135" y="2259423"/>
                  <a:ext cx="94014" cy="1074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5" name="円/楕円 1114"/>
                <p:cNvSpPr/>
                <p:nvPr/>
              </p:nvSpPr>
              <p:spPr>
                <a:xfrm>
                  <a:off x="3519479" y="2259423"/>
                  <a:ext cx="94014" cy="1074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98" name="円/楕円 27"/>
              <p:cNvSpPr/>
              <p:nvPr/>
            </p:nvSpPr>
            <p:spPr>
              <a:xfrm>
                <a:off x="3399175" y="129726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9" name="正方形/長方形 1098"/>
              <p:cNvSpPr/>
              <p:nvPr/>
            </p:nvSpPr>
            <p:spPr>
              <a:xfrm>
                <a:off x="3444362" y="1475519"/>
                <a:ext cx="73819" cy="344850"/>
              </a:xfrm>
              <a:prstGeom prst="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0" name="平行四辺形 1099"/>
              <p:cNvSpPr/>
              <p:nvPr/>
            </p:nvSpPr>
            <p:spPr>
              <a:xfrm>
                <a:off x="3270756" y="1475520"/>
                <a:ext cx="211931" cy="112796"/>
              </a:xfrm>
              <a:prstGeom prst="parallelogram">
                <a:avLst>
                  <a:gd name="adj" fmla="val 65111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1" name="平行四辺形 1100"/>
              <p:cNvSpPr/>
              <p:nvPr/>
            </p:nvSpPr>
            <p:spPr>
              <a:xfrm flipH="1">
                <a:off x="3482687" y="1475520"/>
                <a:ext cx="211931" cy="112796"/>
              </a:xfrm>
              <a:prstGeom prst="parallelogram">
                <a:avLst>
                  <a:gd name="adj" fmla="val 65111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2" name="片側の 2 つの角を丸めた四角形 1101"/>
              <p:cNvSpPr/>
              <p:nvPr/>
            </p:nvSpPr>
            <p:spPr>
              <a:xfrm rot="10800000">
                <a:off x="3590292" y="1681412"/>
                <a:ext cx="154937" cy="138957"/>
              </a:xfrm>
              <a:prstGeom prst="round2Same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3" name="片側の 2 つの角を丸めた四角形 1102"/>
              <p:cNvSpPr/>
              <p:nvPr/>
            </p:nvSpPr>
            <p:spPr>
              <a:xfrm rot="10800000">
                <a:off x="3223580" y="1681412"/>
                <a:ext cx="154937" cy="138957"/>
              </a:xfrm>
              <a:prstGeom prst="round2Same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4" name="雲 1103"/>
              <p:cNvSpPr/>
              <p:nvPr/>
            </p:nvSpPr>
            <p:spPr>
              <a:xfrm>
                <a:off x="3280399" y="483741"/>
                <a:ext cx="343158" cy="343158"/>
              </a:xfrm>
              <a:prstGeom prst="cloud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5" name="円/楕円 1104"/>
              <p:cNvSpPr/>
              <p:nvPr/>
            </p:nvSpPr>
            <p:spPr>
              <a:xfrm>
                <a:off x="3384721" y="1132363"/>
                <a:ext cx="193154" cy="9731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6" name="アーチ 1105"/>
              <p:cNvSpPr/>
              <p:nvPr/>
            </p:nvSpPr>
            <p:spPr>
              <a:xfrm>
                <a:off x="3153452" y="844657"/>
                <a:ext cx="237992" cy="118432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7" name="アーチ 1106"/>
              <p:cNvSpPr/>
              <p:nvPr/>
            </p:nvSpPr>
            <p:spPr>
              <a:xfrm>
                <a:off x="3584848" y="844657"/>
                <a:ext cx="237992" cy="118432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36" name="角丸四角形 1035"/>
            <p:cNvSpPr/>
            <p:nvPr/>
          </p:nvSpPr>
          <p:spPr bwMode="auto">
            <a:xfrm rot="1800000">
              <a:off x="5296188" y="2166848"/>
              <a:ext cx="312097" cy="254630"/>
            </a:xfrm>
            <a:prstGeom prst="roundRect">
              <a:avLst>
                <a:gd name="adj" fmla="val 50000"/>
              </a:avLst>
            </a:prstGeom>
            <a:solidFill>
              <a:srgbClr val="5B9BD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37" name="角丸四角形 1036"/>
            <p:cNvSpPr/>
            <p:nvPr/>
          </p:nvSpPr>
          <p:spPr bwMode="auto">
            <a:xfrm rot="1800000">
              <a:off x="5311352" y="2180579"/>
              <a:ext cx="266690" cy="21510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38" name="グループ化 1037"/>
            <p:cNvGrpSpPr/>
            <p:nvPr/>
          </p:nvGrpSpPr>
          <p:grpSpPr>
            <a:xfrm rot="648129">
              <a:off x="4779060" y="1829913"/>
              <a:ext cx="838224" cy="509818"/>
              <a:chOff x="4179782" y="798990"/>
              <a:chExt cx="2860298" cy="1739671"/>
            </a:xfrm>
          </p:grpSpPr>
          <p:grpSp>
            <p:nvGrpSpPr>
              <p:cNvPr id="1039" name="グループ化 1038"/>
              <p:cNvGrpSpPr/>
              <p:nvPr/>
            </p:nvGrpSpPr>
            <p:grpSpPr>
              <a:xfrm>
                <a:off x="5543076" y="798990"/>
                <a:ext cx="1497004" cy="1739671"/>
                <a:chOff x="4649442" y="4736264"/>
                <a:chExt cx="844378" cy="981254"/>
              </a:xfrm>
            </p:grpSpPr>
            <p:sp>
              <p:nvSpPr>
                <p:cNvPr id="1091" name="フリーフォーム 1090"/>
                <p:cNvSpPr/>
                <p:nvPr/>
              </p:nvSpPr>
              <p:spPr>
                <a:xfrm rot="5400000">
                  <a:off x="4795086" y="5018784"/>
                  <a:ext cx="553090" cy="844378"/>
                </a:xfrm>
                <a:custGeom>
                  <a:avLst/>
                  <a:gdLst>
                    <a:gd name="connsiteX0" fmla="*/ 340 w 553090"/>
                    <a:gd name="connsiteY0" fmla="*/ 341749 h 844378"/>
                    <a:gd name="connsiteX1" fmla="*/ 6535 w 553090"/>
                    <a:gd name="connsiteY1" fmla="*/ 303685 h 844378"/>
                    <a:gd name="connsiteX2" fmla="*/ 50083 w 553090"/>
                    <a:gd name="connsiteY2" fmla="*/ 141161 h 844378"/>
                    <a:gd name="connsiteX3" fmla="*/ 283263 w 553090"/>
                    <a:gd name="connsiteY3" fmla="*/ 6534 h 844378"/>
                    <a:gd name="connsiteX4" fmla="*/ 411930 w 553090"/>
                    <a:gd name="connsiteY4" fmla="*/ 41010 h 844378"/>
                    <a:gd name="connsiteX5" fmla="*/ 546556 w 553090"/>
                    <a:gd name="connsiteY5" fmla="*/ 274190 h 844378"/>
                    <a:gd name="connsiteX6" fmla="*/ 503008 w 553090"/>
                    <a:gd name="connsiteY6" fmla="*/ 436715 h 844378"/>
                    <a:gd name="connsiteX7" fmla="*/ 469375 w 553090"/>
                    <a:gd name="connsiteY7" fmla="*/ 504427 h 844378"/>
                    <a:gd name="connsiteX8" fmla="*/ 447832 w 553090"/>
                    <a:gd name="connsiteY8" fmla="*/ 523161 h 844378"/>
                    <a:gd name="connsiteX9" fmla="*/ 447832 w 553090"/>
                    <a:gd name="connsiteY9" fmla="*/ 771091 h 844378"/>
                    <a:gd name="connsiteX10" fmla="*/ 374545 w 553090"/>
                    <a:gd name="connsiteY10" fmla="*/ 844378 h 844378"/>
                    <a:gd name="connsiteX11" fmla="*/ 301258 w 553090"/>
                    <a:gd name="connsiteY11" fmla="*/ 771091 h 844378"/>
                    <a:gd name="connsiteX12" fmla="*/ 301258 w 553090"/>
                    <a:gd name="connsiteY12" fmla="*/ 573312 h 844378"/>
                    <a:gd name="connsiteX13" fmla="*/ 269827 w 553090"/>
                    <a:gd name="connsiteY13" fmla="*/ 571342 h 844378"/>
                    <a:gd name="connsiteX14" fmla="*/ 141161 w 553090"/>
                    <a:gd name="connsiteY14" fmla="*/ 536866 h 844378"/>
                    <a:gd name="connsiteX15" fmla="*/ 340 w 553090"/>
                    <a:gd name="connsiteY15" fmla="*/ 341749 h 844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53090" h="844378">
                      <a:moveTo>
                        <a:pt x="340" y="341749"/>
                      </a:moveTo>
                      <a:cubicBezTo>
                        <a:pt x="1098" y="329121"/>
                        <a:pt x="3133" y="316381"/>
                        <a:pt x="6535" y="303685"/>
                      </a:cubicBezTo>
                      <a:lnTo>
                        <a:pt x="50083" y="141161"/>
                      </a:lnTo>
                      <a:cubicBezTo>
                        <a:pt x="77298" y="39593"/>
                        <a:pt x="181696" y="-20681"/>
                        <a:pt x="283263" y="6534"/>
                      </a:cubicBezTo>
                      <a:lnTo>
                        <a:pt x="411930" y="41010"/>
                      </a:lnTo>
                      <a:cubicBezTo>
                        <a:pt x="513497" y="68225"/>
                        <a:pt x="573771" y="172623"/>
                        <a:pt x="546556" y="274190"/>
                      </a:cubicBezTo>
                      <a:lnTo>
                        <a:pt x="503008" y="436715"/>
                      </a:lnTo>
                      <a:cubicBezTo>
                        <a:pt x="496204" y="462107"/>
                        <a:pt x="484577" y="484918"/>
                        <a:pt x="469375" y="504427"/>
                      </a:cubicBezTo>
                      <a:lnTo>
                        <a:pt x="447832" y="523161"/>
                      </a:lnTo>
                      <a:lnTo>
                        <a:pt x="447832" y="771091"/>
                      </a:lnTo>
                      <a:cubicBezTo>
                        <a:pt x="447832" y="811566"/>
                        <a:pt x="415020" y="844378"/>
                        <a:pt x="374545" y="844378"/>
                      </a:cubicBezTo>
                      <a:cubicBezTo>
                        <a:pt x="334070" y="844378"/>
                        <a:pt x="301258" y="811566"/>
                        <a:pt x="301258" y="771091"/>
                      </a:cubicBezTo>
                      <a:lnTo>
                        <a:pt x="301258" y="573312"/>
                      </a:lnTo>
                      <a:lnTo>
                        <a:pt x="269827" y="571342"/>
                      </a:lnTo>
                      <a:lnTo>
                        <a:pt x="141161" y="536866"/>
                      </a:lnTo>
                      <a:cubicBezTo>
                        <a:pt x="52290" y="513053"/>
                        <a:pt x="-4967" y="430146"/>
                        <a:pt x="340" y="34174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2" name="フリーフォーム 1091"/>
                <p:cNvSpPr/>
                <p:nvPr/>
              </p:nvSpPr>
              <p:spPr>
                <a:xfrm rot="9000000">
                  <a:off x="4750158" y="4736264"/>
                  <a:ext cx="302399" cy="586319"/>
                </a:xfrm>
                <a:custGeom>
                  <a:avLst/>
                  <a:gdLst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368624 h 635624"/>
                    <a:gd name="connsiteX5" fmla="*/ 2425 w 327828"/>
                    <a:gd name="connsiteY5" fmla="*/ 73287 h 635624"/>
                    <a:gd name="connsiteX6" fmla="*/ 75712 w 327828"/>
                    <a:gd name="connsiteY6" fmla="*/ 0 h 635624"/>
                    <a:gd name="connsiteX7" fmla="*/ 148999 w 327828"/>
                    <a:gd name="connsiteY7" fmla="*/ 73287 h 635624"/>
                    <a:gd name="connsiteX8" fmla="*/ 148999 w 327828"/>
                    <a:gd name="connsiteY8" fmla="*/ 353152 h 635624"/>
                    <a:gd name="connsiteX9" fmla="*/ 306363 w 327828"/>
                    <a:gd name="connsiteY9" fmla="*/ 510516 h 635624"/>
                    <a:gd name="connsiteX10" fmla="*/ 306363 w 327828"/>
                    <a:gd name="connsiteY10" fmla="*/ 614160 h 635624"/>
                    <a:gd name="connsiteX11" fmla="*/ 226964 w 327828"/>
                    <a:gd name="connsiteY11" fmla="*/ 630259 h 635624"/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73287 h 635624"/>
                    <a:gd name="connsiteX5" fmla="*/ 75712 w 327828"/>
                    <a:gd name="connsiteY5" fmla="*/ 0 h 635624"/>
                    <a:gd name="connsiteX6" fmla="*/ 148999 w 327828"/>
                    <a:gd name="connsiteY6" fmla="*/ 73287 h 635624"/>
                    <a:gd name="connsiteX7" fmla="*/ 148999 w 327828"/>
                    <a:gd name="connsiteY7" fmla="*/ 353152 h 635624"/>
                    <a:gd name="connsiteX8" fmla="*/ 306363 w 327828"/>
                    <a:gd name="connsiteY8" fmla="*/ 510516 h 635624"/>
                    <a:gd name="connsiteX9" fmla="*/ 306363 w 327828"/>
                    <a:gd name="connsiteY9" fmla="*/ 614160 h 635624"/>
                    <a:gd name="connsiteX10" fmla="*/ 226964 w 327828"/>
                    <a:gd name="connsiteY10" fmla="*/ 630259 h 635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7828" h="635624">
                      <a:moveTo>
                        <a:pt x="226964" y="630259"/>
                      </a:moveTo>
                      <a:cubicBezTo>
                        <a:pt x="218142" y="626681"/>
                        <a:pt x="209875" y="621315"/>
                        <a:pt x="202720" y="614160"/>
                      </a:cubicBezTo>
                      <a:lnTo>
                        <a:pt x="21466" y="432906"/>
                      </a:lnTo>
                      <a:cubicBezTo>
                        <a:pt x="7156" y="418596"/>
                        <a:pt x="1" y="399840"/>
                        <a:pt x="0" y="381084"/>
                      </a:cubicBezTo>
                      <a:cubicBezTo>
                        <a:pt x="808" y="278485"/>
                        <a:pt x="1617" y="175886"/>
                        <a:pt x="2425" y="73287"/>
                      </a:cubicBezTo>
                      <a:cubicBezTo>
                        <a:pt x="2425" y="32812"/>
                        <a:pt x="35237" y="0"/>
                        <a:pt x="75712" y="0"/>
                      </a:cubicBezTo>
                      <a:cubicBezTo>
                        <a:pt x="116187" y="0"/>
                        <a:pt x="148999" y="32812"/>
                        <a:pt x="148999" y="73287"/>
                      </a:cubicBezTo>
                      <a:lnTo>
                        <a:pt x="148999" y="353152"/>
                      </a:lnTo>
                      <a:lnTo>
                        <a:pt x="306363" y="510516"/>
                      </a:lnTo>
                      <a:cubicBezTo>
                        <a:pt x="334984" y="539137"/>
                        <a:pt x="334984" y="585540"/>
                        <a:pt x="306363" y="614160"/>
                      </a:cubicBezTo>
                      <a:cubicBezTo>
                        <a:pt x="284898" y="635625"/>
                        <a:pt x="253430" y="640991"/>
                        <a:pt x="226964" y="6302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3" name="角丸四角形 1092"/>
                <p:cNvSpPr/>
                <p:nvPr/>
              </p:nvSpPr>
              <p:spPr>
                <a:xfrm rot="1744618">
                  <a:off x="4947309" y="5070632"/>
                  <a:ext cx="179400" cy="388875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4" name="角丸四角形 1093"/>
                <p:cNvSpPr/>
                <p:nvPr/>
              </p:nvSpPr>
              <p:spPr>
                <a:xfrm rot="1267774">
                  <a:off x="5031689" y="5099097"/>
                  <a:ext cx="169691" cy="400539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5" name="フリーフォーム 1094"/>
                <p:cNvSpPr/>
                <p:nvPr/>
              </p:nvSpPr>
              <p:spPr>
                <a:xfrm>
                  <a:off x="5091071" y="5139190"/>
                  <a:ext cx="315077" cy="401306"/>
                </a:xfrm>
                <a:custGeom>
                  <a:avLst/>
                  <a:gdLst>
                    <a:gd name="connsiteX0" fmla="*/ 154126 w 315077"/>
                    <a:gd name="connsiteY0" fmla="*/ 461 h 401306"/>
                    <a:gd name="connsiteX1" fmla="*/ 181496 w 315077"/>
                    <a:gd name="connsiteY1" fmla="*/ 9506 h 401306"/>
                    <a:gd name="connsiteX2" fmla="*/ 315077 w 315077"/>
                    <a:gd name="connsiteY2" fmla="*/ 98313 h 401306"/>
                    <a:gd name="connsiteX3" fmla="*/ 242787 w 315077"/>
                    <a:gd name="connsiteY3" fmla="*/ 215034 h 401306"/>
                    <a:gd name="connsiteX4" fmla="*/ 207151 w 315077"/>
                    <a:gd name="connsiteY4" fmla="*/ 196300 h 401306"/>
                    <a:gd name="connsiteX5" fmla="*/ 186672 w 315077"/>
                    <a:gd name="connsiteY5" fmla="*/ 270764 h 401306"/>
                    <a:gd name="connsiteX6" fmla="*/ 191810 w 315077"/>
                    <a:gd name="connsiteY6" fmla="*/ 270764 h 401306"/>
                    <a:gd name="connsiteX7" fmla="*/ 257081 w 315077"/>
                    <a:gd name="connsiteY7" fmla="*/ 336035 h 401306"/>
                    <a:gd name="connsiteX8" fmla="*/ 257080 w 315077"/>
                    <a:gd name="connsiteY8" fmla="*/ 336035 h 401306"/>
                    <a:gd name="connsiteX9" fmla="*/ 191809 w 315077"/>
                    <a:gd name="connsiteY9" fmla="*/ 401306 h 401306"/>
                    <a:gd name="connsiteX10" fmla="*/ 104488 w 315077"/>
                    <a:gd name="connsiteY10" fmla="*/ 401305 h 401306"/>
                    <a:gd name="connsiteX11" fmla="*/ 99018 w 315077"/>
                    <a:gd name="connsiteY11" fmla="*/ 400201 h 401306"/>
                    <a:gd name="connsiteX12" fmla="*/ 77015 w 315077"/>
                    <a:gd name="connsiteY12" fmla="*/ 399058 h 401306"/>
                    <a:gd name="connsiteX13" fmla="*/ 52632 w 315077"/>
                    <a:gd name="connsiteY13" fmla="*/ 392700 h 401306"/>
                    <a:gd name="connsiteX14" fmla="*/ 2695 w 315077"/>
                    <a:gd name="connsiteY14" fmla="*/ 303842 h 401306"/>
                    <a:gd name="connsiteX15" fmla="*/ 68842 w 315077"/>
                    <a:gd name="connsiteY15" fmla="*/ 63325 h 401306"/>
                    <a:gd name="connsiteX16" fmla="*/ 81159 w 315077"/>
                    <a:gd name="connsiteY16" fmla="*/ 38628 h 401306"/>
                    <a:gd name="connsiteX17" fmla="*/ 81462 w 315077"/>
                    <a:gd name="connsiteY17" fmla="*/ 37742 h 401306"/>
                    <a:gd name="connsiteX18" fmla="*/ 81462 w 315077"/>
                    <a:gd name="connsiteY18" fmla="*/ 37743 h 401306"/>
                    <a:gd name="connsiteX19" fmla="*/ 81785 w 315077"/>
                    <a:gd name="connsiteY19" fmla="*/ 37373 h 401306"/>
                    <a:gd name="connsiteX20" fmla="*/ 81870 w 315077"/>
                    <a:gd name="connsiteY20" fmla="*/ 37201 h 401306"/>
                    <a:gd name="connsiteX21" fmla="*/ 82152 w 315077"/>
                    <a:gd name="connsiteY21" fmla="*/ 36952 h 401306"/>
                    <a:gd name="connsiteX22" fmla="*/ 100891 w 315077"/>
                    <a:gd name="connsiteY22" fmla="*/ 15488 h 401306"/>
                    <a:gd name="connsiteX23" fmla="*/ 154126 w 315077"/>
                    <a:gd name="connsiteY23" fmla="*/ 461 h 401306"/>
                    <a:gd name="connsiteX0" fmla="*/ 242787 w 334227"/>
                    <a:gd name="connsiteY0" fmla="*/ 215034 h 401306"/>
                    <a:gd name="connsiteX1" fmla="*/ 207151 w 334227"/>
                    <a:gd name="connsiteY1" fmla="*/ 196300 h 401306"/>
                    <a:gd name="connsiteX2" fmla="*/ 186672 w 334227"/>
                    <a:gd name="connsiteY2" fmla="*/ 270764 h 401306"/>
                    <a:gd name="connsiteX3" fmla="*/ 191810 w 334227"/>
                    <a:gd name="connsiteY3" fmla="*/ 270764 h 401306"/>
                    <a:gd name="connsiteX4" fmla="*/ 257081 w 334227"/>
                    <a:gd name="connsiteY4" fmla="*/ 336035 h 401306"/>
                    <a:gd name="connsiteX5" fmla="*/ 257080 w 334227"/>
                    <a:gd name="connsiteY5" fmla="*/ 336035 h 401306"/>
                    <a:gd name="connsiteX6" fmla="*/ 191809 w 334227"/>
                    <a:gd name="connsiteY6" fmla="*/ 401306 h 401306"/>
                    <a:gd name="connsiteX7" fmla="*/ 104488 w 334227"/>
                    <a:gd name="connsiteY7" fmla="*/ 401305 h 401306"/>
                    <a:gd name="connsiteX8" fmla="*/ 99018 w 334227"/>
                    <a:gd name="connsiteY8" fmla="*/ 400201 h 401306"/>
                    <a:gd name="connsiteX9" fmla="*/ 77015 w 334227"/>
                    <a:gd name="connsiteY9" fmla="*/ 399058 h 401306"/>
                    <a:gd name="connsiteX10" fmla="*/ 52632 w 334227"/>
                    <a:gd name="connsiteY10" fmla="*/ 392700 h 401306"/>
                    <a:gd name="connsiteX11" fmla="*/ 2695 w 334227"/>
                    <a:gd name="connsiteY11" fmla="*/ 303842 h 401306"/>
                    <a:gd name="connsiteX12" fmla="*/ 68842 w 334227"/>
                    <a:gd name="connsiteY12" fmla="*/ 63325 h 401306"/>
                    <a:gd name="connsiteX13" fmla="*/ 81159 w 334227"/>
                    <a:gd name="connsiteY13" fmla="*/ 38628 h 401306"/>
                    <a:gd name="connsiteX14" fmla="*/ 81462 w 334227"/>
                    <a:gd name="connsiteY14" fmla="*/ 37742 h 401306"/>
                    <a:gd name="connsiteX15" fmla="*/ 81462 w 334227"/>
                    <a:gd name="connsiteY15" fmla="*/ 37743 h 401306"/>
                    <a:gd name="connsiteX16" fmla="*/ 81785 w 334227"/>
                    <a:gd name="connsiteY16" fmla="*/ 37373 h 401306"/>
                    <a:gd name="connsiteX17" fmla="*/ 81870 w 334227"/>
                    <a:gd name="connsiteY17" fmla="*/ 37201 h 401306"/>
                    <a:gd name="connsiteX18" fmla="*/ 82152 w 334227"/>
                    <a:gd name="connsiteY18" fmla="*/ 36952 h 401306"/>
                    <a:gd name="connsiteX19" fmla="*/ 100891 w 334227"/>
                    <a:gd name="connsiteY19" fmla="*/ 15488 h 401306"/>
                    <a:gd name="connsiteX20" fmla="*/ 154126 w 334227"/>
                    <a:gd name="connsiteY20" fmla="*/ 461 h 401306"/>
                    <a:gd name="connsiteX21" fmla="*/ 181496 w 334227"/>
                    <a:gd name="connsiteY21" fmla="*/ 9506 h 401306"/>
                    <a:gd name="connsiteX22" fmla="*/ 315077 w 334227"/>
                    <a:gd name="connsiteY22" fmla="*/ 98313 h 401306"/>
                    <a:gd name="connsiteX23" fmla="*/ 334227 w 334227"/>
                    <a:gd name="connsiteY23" fmla="*/ 306474 h 401306"/>
                    <a:gd name="connsiteX0" fmla="*/ 242787 w 315077"/>
                    <a:gd name="connsiteY0" fmla="*/ 215034 h 401306"/>
                    <a:gd name="connsiteX1" fmla="*/ 207151 w 315077"/>
                    <a:gd name="connsiteY1" fmla="*/ 196300 h 401306"/>
                    <a:gd name="connsiteX2" fmla="*/ 186672 w 315077"/>
                    <a:gd name="connsiteY2" fmla="*/ 270764 h 401306"/>
                    <a:gd name="connsiteX3" fmla="*/ 191810 w 315077"/>
                    <a:gd name="connsiteY3" fmla="*/ 270764 h 401306"/>
                    <a:gd name="connsiteX4" fmla="*/ 257081 w 315077"/>
                    <a:gd name="connsiteY4" fmla="*/ 336035 h 401306"/>
                    <a:gd name="connsiteX5" fmla="*/ 257080 w 315077"/>
                    <a:gd name="connsiteY5" fmla="*/ 336035 h 401306"/>
                    <a:gd name="connsiteX6" fmla="*/ 191809 w 315077"/>
                    <a:gd name="connsiteY6" fmla="*/ 401306 h 401306"/>
                    <a:gd name="connsiteX7" fmla="*/ 104488 w 315077"/>
                    <a:gd name="connsiteY7" fmla="*/ 401305 h 401306"/>
                    <a:gd name="connsiteX8" fmla="*/ 99018 w 315077"/>
                    <a:gd name="connsiteY8" fmla="*/ 400201 h 401306"/>
                    <a:gd name="connsiteX9" fmla="*/ 77015 w 315077"/>
                    <a:gd name="connsiteY9" fmla="*/ 399058 h 401306"/>
                    <a:gd name="connsiteX10" fmla="*/ 52632 w 315077"/>
                    <a:gd name="connsiteY10" fmla="*/ 392700 h 401306"/>
                    <a:gd name="connsiteX11" fmla="*/ 2695 w 315077"/>
                    <a:gd name="connsiteY11" fmla="*/ 303842 h 401306"/>
                    <a:gd name="connsiteX12" fmla="*/ 68842 w 315077"/>
                    <a:gd name="connsiteY12" fmla="*/ 63325 h 401306"/>
                    <a:gd name="connsiteX13" fmla="*/ 81159 w 315077"/>
                    <a:gd name="connsiteY13" fmla="*/ 38628 h 401306"/>
                    <a:gd name="connsiteX14" fmla="*/ 81462 w 315077"/>
                    <a:gd name="connsiteY14" fmla="*/ 37742 h 401306"/>
                    <a:gd name="connsiteX15" fmla="*/ 81462 w 315077"/>
                    <a:gd name="connsiteY15" fmla="*/ 37743 h 401306"/>
                    <a:gd name="connsiteX16" fmla="*/ 81785 w 315077"/>
                    <a:gd name="connsiteY16" fmla="*/ 37373 h 401306"/>
                    <a:gd name="connsiteX17" fmla="*/ 81870 w 315077"/>
                    <a:gd name="connsiteY17" fmla="*/ 37201 h 401306"/>
                    <a:gd name="connsiteX18" fmla="*/ 82152 w 315077"/>
                    <a:gd name="connsiteY18" fmla="*/ 36952 h 401306"/>
                    <a:gd name="connsiteX19" fmla="*/ 100891 w 315077"/>
                    <a:gd name="connsiteY19" fmla="*/ 15488 h 401306"/>
                    <a:gd name="connsiteX20" fmla="*/ 154126 w 315077"/>
                    <a:gd name="connsiteY20" fmla="*/ 461 h 401306"/>
                    <a:gd name="connsiteX21" fmla="*/ 181496 w 315077"/>
                    <a:gd name="connsiteY21" fmla="*/ 9506 h 401306"/>
                    <a:gd name="connsiteX22" fmla="*/ 315077 w 315077"/>
                    <a:gd name="connsiteY22" fmla="*/ 98313 h 401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15077" h="401306">
                      <a:moveTo>
                        <a:pt x="242787" y="215034"/>
                      </a:moveTo>
                      <a:lnTo>
                        <a:pt x="207151" y="196300"/>
                      </a:lnTo>
                      <a:lnTo>
                        <a:pt x="186672" y="270764"/>
                      </a:lnTo>
                      <a:lnTo>
                        <a:pt x="191810" y="270764"/>
                      </a:lnTo>
                      <a:cubicBezTo>
                        <a:pt x="227858" y="270764"/>
                        <a:pt x="257081" y="299987"/>
                        <a:pt x="257081" y="336035"/>
                      </a:cubicBezTo>
                      <a:lnTo>
                        <a:pt x="257080" y="336035"/>
                      </a:lnTo>
                      <a:cubicBezTo>
                        <a:pt x="257080" y="372083"/>
                        <a:pt x="227857" y="401306"/>
                        <a:pt x="191809" y="401306"/>
                      </a:cubicBezTo>
                      <a:lnTo>
                        <a:pt x="104488" y="401305"/>
                      </a:lnTo>
                      <a:lnTo>
                        <a:pt x="99018" y="400201"/>
                      </a:lnTo>
                      <a:lnTo>
                        <a:pt x="77015" y="399058"/>
                      </a:lnTo>
                      <a:lnTo>
                        <a:pt x="52632" y="392700"/>
                      </a:lnTo>
                      <a:cubicBezTo>
                        <a:pt x="14304" y="382707"/>
                        <a:pt x="-8053" y="342923"/>
                        <a:pt x="2695" y="303842"/>
                      </a:cubicBezTo>
                      <a:lnTo>
                        <a:pt x="68842" y="63325"/>
                      </a:lnTo>
                      <a:lnTo>
                        <a:pt x="81159" y="38628"/>
                      </a:lnTo>
                      <a:lnTo>
                        <a:pt x="81462" y="37742"/>
                      </a:lnTo>
                      <a:lnTo>
                        <a:pt x="81462" y="37743"/>
                      </a:lnTo>
                      <a:lnTo>
                        <a:pt x="81785" y="37373"/>
                      </a:lnTo>
                      <a:cubicBezTo>
                        <a:pt x="81813" y="37316"/>
                        <a:pt x="81842" y="37258"/>
                        <a:pt x="81870" y="37201"/>
                      </a:cubicBezTo>
                      <a:lnTo>
                        <a:pt x="82152" y="36952"/>
                      </a:lnTo>
                      <a:lnTo>
                        <a:pt x="100891" y="15488"/>
                      </a:lnTo>
                      <a:cubicBezTo>
                        <a:pt x="116156" y="3726"/>
                        <a:pt x="135331" y="-1687"/>
                        <a:pt x="154126" y="461"/>
                      </a:cubicBezTo>
                      <a:cubicBezTo>
                        <a:pt x="163523" y="1536"/>
                        <a:pt x="172825" y="4500"/>
                        <a:pt x="181496" y="9506"/>
                      </a:cubicBezTo>
                      <a:lnTo>
                        <a:pt x="315077" y="98313"/>
                      </a:lnTo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40" name="グループ化 1039"/>
              <p:cNvGrpSpPr/>
              <p:nvPr/>
            </p:nvGrpSpPr>
            <p:grpSpPr>
              <a:xfrm>
                <a:off x="4179782" y="1168230"/>
                <a:ext cx="1556044" cy="966581"/>
                <a:chOff x="4179782" y="1168230"/>
                <a:chExt cx="1556044" cy="966581"/>
              </a:xfrm>
            </p:grpSpPr>
            <p:grpSp>
              <p:nvGrpSpPr>
                <p:cNvPr id="1041" name="グループ化 1040"/>
                <p:cNvGrpSpPr/>
                <p:nvPr/>
              </p:nvGrpSpPr>
              <p:grpSpPr>
                <a:xfrm>
                  <a:off x="4179782" y="1168230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070" name="正方形/長方形 1069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1" name="フリーフォーム 1070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2" name="正方形/長方形 1071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073" name="直線コネクタ 1072"/>
                  <p:cNvCxnSpPr>
                    <a:stCxn id="1072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074" name="直線コネクタ 1073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075" name="直線コネクタ 1074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076" name="テキスト ボックス 1075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077" name="テキスト ボックス 1076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078" name="テキスト ボックス 1077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079" name="グループ化 1078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083" name="グループ化 1082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087" name="片側の 2 つの角を丸めた四角形 1086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88" name="正方形/長方形 1087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89" name="正方形/長方形 1088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90" name="正方形/長方形 1089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084" name="フリーフォーム 1083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85" name="フリーフォーム 1084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86" name="フリーフォーム 1085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80" name="グループ化 1079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081" name="フリーフォーム 1080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82" name="テキスト ボックス 1081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042" name="グループ化 1041"/>
                <p:cNvGrpSpPr/>
                <p:nvPr/>
              </p:nvGrpSpPr>
              <p:grpSpPr>
                <a:xfrm>
                  <a:off x="4279296" y="1558791"/>
                  <a:ext cx="341957" cy="512569"/>
                  <a:chOff x="3036826" y="483741"/>
                  <a:chExt cx="891722" cy="1336628"/>
                </a:xfrm>
              </p:grpSpPr>
              <p:sp>
                <p:nvSpPr>
                  <p:cNvPr id="1043" name="雲 391"/>
                  <p:cNvSpPr/>
                  <p:nvPr/>
                </p:nvSpPr>
                <p:spPr>
                  <a:xfrm>
                    <a:off x="3056676" y="562596"/>
                    <a:ext cx="860611" cy="6248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044" name="グループ化 1043"/>
                  <p:cNvGrpSpPr/>
                  <p:nvPr/>
                </p:nvGrpSpPr>
                <p:grpSpPr>
                  <a:xfrm>
                    <a:off x="3036826" y="614336"/>
                    <a:ext cx="891722" cy="1206033"/>
                    <a:chOff x="2921454" y="1909736"/>
                    <a:chExt cx="891722" cy="1206033"/>
                  </a:xfrm>
                  <a:solidFill>
                    <a:srgbClr val="FFCC99"/>
                  </a:solidFill>
                </p:grpSpPr>
                <p:sp>
                  <p:nvSpPr>
                    <p:cNvPr id="1055" name="台形 1054"/>
                    <p:cNvSpPr/>
                    <p:nvPr/>
                  </p:nvSpPr>
                  <p:spPr>
                    <a:xfrm rot="10800000">
                      <a:off x="3205871" y="2776049"/>
                      <a:ext cx="323141" cy="339719"/>
                    </a:xfrm>
                    <a:prstGeom prst="trapezoid">
                      <a:avLst/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56" name="角丸四角形 1055"/>
                    <p:cNvSpPr/>
                    <p:nvPr/>
                  </p:nvSpPr>
                  <p:spPr>
                    <a:xfrm>
                      <a:off x="3288733" y="2645570"/>
                      <a:ext cx="157164" cy="149162"/>
                    </a:xfrm>
                    <a:prstGeom prst="roundRect">
                      <a:avLst/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057" name="グループ化 1056"/>
                    <p:cNvGrpSpPr/>
                    <p:nvPr/>
                  </p:nvGrpSpPr>
                  <p:grpSpPr>
                    <a:xfrm>
                      <a:off x="2921454" y="1909736"/>
                      <a:ext cx="891722" cy="809678"/>
                      <a:chOff x="2791855" y="2017486"/>
                      <a:chExt cx="1150919" cy="1045028"/>
                    </a:xfrm>
                    <a:grpFill/>
                  </p:grpSpPr>
                  <p:grpSp>
                    <p:nvGrpSpPr>
                      <p:cNvPr id="1063" name="グループ化 1062"/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068" name="円/楕円 1067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069" name="円/楕円 1068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064" name="グループ化 1063"/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066" name="円/楕円 1065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067" name="円/楕円 1066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065" name="円/楕円 1064"/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058" name="片側の 2 つの角を丸めた四角形 1057"/>
                    <p:cNvSpPr/>
                    <p:nvPr/>
                  </p:nvSpPr>
                  <p:spPr>
                    <a:xfrm>
                      <a:off x="2977124" y="2770920"/>
                      <a:ext cx="780384" cy="344849"/>
                    </a:xfrm>
                    <a:prstGeom prst="round2SameRect">
                      <a:avLst>
                        <a:gd name="adj1" fmla="val 26104"/>
                        <a:gd name="adj2" fmla="val 0"/>
                      </a:avLst>
                    </a:prstGeom>
                    <a:solidFill>
                      <a:srgbClr val="5B9BD5">
                        <a:lumMod val="75000"/>
                      </a:srgbClr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59" name="円/楕円 1058"/>
                    <p:cNvSpPr/>
                    <p:nvPr/>
                  </p:nvSpPr>
                  <p:spPr>
                    <a:xfrm>
                      <a:off x="3082734" y="2204119"/>
                      <a:ext cx="146815" cy="20370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60" name="円/楕円 1059"/>
                    <p:cNvSpPr/>
                    <p:nvPr/>
                  </p:nvSpPr>
                  <p:spPr>
                    <a:xfrm>
                      <a:off x="3493078" y="2204119"/>
                      <a:ext cx="146815" cy="20370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61" name="円/楕円 1060"/>
                    <p:cNvSpPr/>
                    <p:nvPr/>
                  </p:nvSpPr>
                  <p:spPr>
                    <a:xfrm>
                      <a:off x="3109135" y="2259423"/>
                      <a:ext cx="94014" cy="107404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62" name="円/楕円 1061"/>
                    <p:cNvSpPr/>
                    <p:nvPr/>
                  </p:nvSpPr>
                  <p:spPr>
                    <a:xfrm>
                      <a:off x="3519479" y="2259423"/>
                      <a:ext cx="94014" cy="107404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45" name="円/楕円 27"/>
                  <p:cNvSpPr/>
                  <p:nvPr/>
                </p:nvSpPr>
                <p:spPr>
                  <a:xfrm>
                    <a:off x="3399175" y="12972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46" name="正方形/長方形 1045"/>
                  <p:cNvSpPr/>
                  <p:nvPr/>
                </p:nvSpPr>
                <p:spPr>
                  <a:xfrm>
                    <a:off x="3444362" y="1475519"/>
                    <a:ext cx="73819" cy="344850"/>
                  </a:xfrm>
                  <a:prstGeom prst="rect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47" name="平行四辺形 1046"/>
                  <p:cNvSpPr/>
                  <p:nvPr/>
                </p:nvSpPr>
                <p:spPr>
                  <a:xfrm>
                    <a:off x="3270756" y="14755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48" name="平行四辺形 1047"/>
                  <p:cNvSpPr/>
                  <p:nvPr/>
                </p:nvSpPr>
                <p:spPr>
                  <a:xfrm flipH="1">
                    <a:off x="3482687" y="14755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49" name="片側の 2 つの角を丸めた四角形 1048"/>
                  <p:cNvSpPr/>
                  <p:nvPr/>
                </p:nvSpPr>
                <p:spPr>
                  <a:xfrm rot="10800000">
                    <a:off x="3590292" y="1681412"/>
                    <a:ext cx="154937" cy="138957"/>
                  </a:xfrm>
                  <a:prstGeom prst="round2SameRect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0" name="片側の 2 つの角を丸めた四角形 1049"/>
                  <p:cNvSpPr/>
                  <p:nvPr/>
                </p:nvSpPr>
                <p:spPr>
                  <a:xfrm rot="10800000">
                    <a:off x="3223580" y="1681412"/>
                    <a:ext cx="154937" cy="138957"/>
                  </a:xfrm>
                  <a:prstGeom prst="round2SameRect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1" name="雲 1050"/>
                  <p:cNvSpPr/>
                  <p:nvPr/>
                </p:nvSpPr>
                <p:spPr>
                  <a:xfrm>
                    <a:off x="3280399" y="483741"/>
                    <a:ext cx="343158" cy="343158"/>
                  </a:xfrm>
                  <a:prstGeom prst="cloud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2" name="円/楕円 1051"/>
                  <p:cNvSpPr/>
                  <p:nvPr/>
                </p:nvSpPr>
                <p:spPr>
                  <a:xfrm>
                    <a:off x="3384721" y="1132363"/>
                    <a:ext cx="193154" cy="97314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3" name="アーチ 1052"/>
                  <p:cNvSpPr/>
                  <p:nvPr/>
                </p:nvSpPr>
                <p:spPr>
                  <a:xfrm>
                    <a:off x="3153452" y="844657"/>
                    <a:ext cx="237992" cy="118432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4" name="アーチ 1053"/>
                  <p:cNvSpPr/>
                  <p:nvPr/>
                </p:nvSpPr>
                <p:spPr>
                  <a:xfrm>
                    <a:off x="3584848" y="844657"/>
                    <a:ext cx="237992" cy="118432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1123" name="グループ化 1122"/>
          <p:cNvGrpSpPr/>
          <p:nvPr/>
        </p:nvGrpSpPr>
        <p:grpSpPr>
          <a:xfrm>
            <a:off x="6348155" y="4914165"/>
            <a:ext cx="1172478" cy="1385450"/>
            <a:chOff x="6348155" y="1036029"/>
            <a:chExt cx="1172478" cy="1385450"/>
          </a:xfrm>
        </p:grpSpPr>
        <p:grpSp>
          <p:nvGrpSpPr>
            <p:cNvPr id="1124" name="グループ化 1123"/>
            <p:cNvGrpSpPr/>
            <p:nvPr/>
          </p:nvGrpSpPr>
          <p:grpSpPr>
            <a:xfrm>
              <a:off x="6348155" y="1036029"/>
              <a:ext cx="983237" cy="1336628"/>
              <a:chOff x="4046684" y="483741"/>
              <a:chExt cx="983237" cy="1336628"/>
            </a:xfrm>
          </p:grpSpPr>
          <p:sp>
            <p:nvSpPr>
              <p:cNvPr id="1181" name="星 24 1180"/>
              <p:cNvSpPr/>
              <p:nvPr/>
            </p:nvSpPr>
            <p:spPr>
              <a:xfrm>
                <a:off x="4046684" y="483741"/>
                <a:ext cx="983237" cy="866429"/>
              </a:xfrm>
              <a:prstGeom prst="star24">
                <a:avLst>
                  <a:gd name="adj" fmla="val 4063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82" name="グループ化 1181"/>
              <p:cNvGrpSpPr/>
              <p:nvPr/>
            </p:nvGrpSpPr>
            <p:grpSpPr>
              <a:xfrm>
                <a:off x="4097133" y="614336"/>
                <a:ext cx="891722" cy="1206033"/>
                <a:chOff x="2921454" y="1909736"/>
                <a:chExt cx="891722" cy="1206033"/>
              </a:xfrm>
              <a:solidFill>
                <a:srgbClr val="FFCC99"/>
              </a:solidFill>
            </p:grpSpPr>
            <p:sp>
              <p:nvSpPr>
                <p:cNvPr id="1187" name="台形 1186"/>
                <p:cNvSpPr/>
                <p:nvPr/>
              </p:nvSpPr>
              <p:spPr>
                <a:xfrm rot="10800000">
                  <a:off x="3205871" y="2776049"/>
                  <a:ext cx="323141" cy="33971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8" name="角丸四角形 1187"/>
                <p:cNvSpPr/>
                <p:nvPr/>
              </p:nvSpPr>
              <p:spPr>
                <a:xfrm>
                  <a:off x="3288733" y="2645570"/>
                  <a:ext cx="157164" cy="149162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89" name="グループ化 1188"/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6"/>
                  <a:chExt cx="1150919" cy="1045028"/>
                </a:xfrm>
                <a:grpFill/>
              </p:grpSpPr>
              <p:grpSp>
                <p:nvGrpSpPr>
                  <p:cNvPr id="1197" name="グループ化 1196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02" name="円/楕円 1201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03" name="円/楕円 1202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98" name="グループ化 1197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00" name="円/楕円 1199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01" name="円/楕円 1200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99" name="円/楕円 1198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90" name="片側の 2 つの角を丸めた四角形 1189"/>
                <p:cNvSpPr/>
                <p:nvPr/>
              </p:nvSpPr>
              <p:spPr>
                <a:xfrm>
                  <a:off x="2957311" y="2770920"/>
                  <a:ext cx="820010" cy="344849"/>
                </a:xfrm>
                <a:prstGeom prst="round2SameRect">
                  <a:avLst>
                    <a:gd name="adj1" fmla="val 26104"/>
                    <a:gd name="adj2" fmla="val 0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91" name="グループ化 1190"/>
                <p:cNvGrpSpPr/>
                <p:nvPr/>
              </p:nvGrpSpPr>
              <p:grpSpPr>
                <a:xfrm>
                  <a:off x="3155384" y="2770920"/>
                  <a:ext cx="423862" cy="112796"/>
                  <a:chOff x="3151980" y="2770920"/>
                  <a:chExt cx="423862" cy="112796"/>
                </a:xfrm>
                <a:grpFill/>
              </p:grpSpPr>
              <p:sp>
                <p:nvSpPr>
                  <p:cNvPr id="1195" name="平行四辺形 1194"/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96" name="平行四辺形 1195"/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92" name="円/楕円 1191"/>
                <p:cNvSpPr/>
                <p:nvPr/>
              </p:nvSpPr>
              <p:spPr>
                <a:xfrm>
                  <a:off x="3108528" y="2263805"/>
                  <a:ext cx="114434" cy="8433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3" name="円/楕円 1192"/>
                <p:cNvSpPr/>
                <p:nvPr/>
              </p:nvSpPr>
              <p:spPr>
                <a:xfrm>
                  <a:off x="3518872" y="2263805"/>
                  <a:ext cx="114434" cy="8433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4" name="フリーフォーム 1193"/>
                <p:cNvSpPr/>
                <p:nvPr/>
              </p:nvSpPr>
              <p:spPr>
                <a:xfrm>
                  <a:off x="3314989" y="2388395"/>
                  <a:ext cx="102292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83" name="円/楕円 27"/>
              <p:cNvSpPr/>
              <p:nvPr/>
            </p:nvSpPr>
            <p:spPr>
              <a:xfrm>
                <a:off x="4453132" y="129726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4" name="円/楕円 1183"/>
              <p:cNvSpPr/>
              <p:nvPr/>
            </p:nvSpPr>
            <p:spPr>
              <a:xfrm>
                <a:off x="4512608" y="1534141"/>
                <a:ext cx="54145" cy="54145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5" name="円/楕円 1184"/>
              <p:cNvSpPr/>
              <p:nvPr/>
            </p:nvSpPr>
            <p:spPr>
              <a:xfrm>
                <a:off x="4238083" y="840993"/>
                <a:ext cx="206680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6" name="円/楕円 1185"/>
              <p:cNvSpPr/>
              <p:nvPr/>
            </p:nvSpPr>
            <p:spPr>
              <a:xfrm>
                <a:off x="4631569" y="840993"/>
                <a:ext cx="206680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25" name="角丸四角形 1124"/>
            <p:cNvSpPr/>
            <p:nvPr/>
          </p:nvSpPr>
          <p:spPr bwMode="auto">
            <a:xfrm rot="1800000">
              <a:off x="7206268" y="2166849"/>
              <a:ext cx="312097" cy="254630"/>
            </a:xfrm>
            <a:prstGeom prst="roundRect">
              <a:avLst>
                <a:gd name="adj" fmla="val 50000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26" name="角丸四角形 1125"/>
            <p:cNvSpPr/>
            <p:nvPr/>
          </p:nvSpPr>
          <p:spPr bwMode="auto">
            <a:xfrm rot="1800000">
              <a:off x="7221432" y="2180580"/>
              <a:ext cx="266690" cy="21510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127" name="グループ化 1126"/>
            <p:cNvGrpSpPr/>
            <p:nvPr/>
          </p:nvGrpSpPr>
          <p:grpSpPr>
            <a:xfrm rot="648129">
              <a:off x="6697593" y="1825618"/>
              <a:ext cx="823040" cy="509818"/>
              <a:chOff x="6044796" y="798990"/>
              <a:chExt cx="2808485" cy="1739671"/>
            </a:xfrm>
          </p:grpSpPr>
          <p:grpSp>
            <p:nvGrpSpPr>
              <p:cNvPr id="1128" name="グループ化 1127"/>
              <p:cNvGrpSpPr/>
              <p:nvPr/>
            </p:nvGrpSpPr>
            <p:grpSpPr>
              <a:xfrm>
                <a:off x="7356277" y="798990"/>
                <a:ext cx="1497004" cy="1739671"/>
                <a:chOff x="4649442" y="4736264"/>
                <a:chExt cx="844378" cy="981254"/>
              </a:xfrm>
            </p:grpSpPr>
            <p:sp>
              <p:nvSpPr>
                <p:cNvPr id="1176" name="フリーフォーム 1175"/>
                <p:cNvSpPr/>
                <p:nvPr/>
              </p:nvSpPr>
              <p:spPr>
                <a:xfrm rot="5400000">
                  <a:off x="4795086" y="5018784"/>
                  <a:ext cx="553090" cy="844378"/>
                </a:xfrm>
                <a:custGeom>
                  <a:avLst/>
                  <a:gdLst>
                    <a:gd name="connsiteX0" fmla="*/ 340 w 553090"/>
                    <a:gd name="connsiteY0" fmla="*/ 341749 h 844378"/>
                    <a:gd name="connsiteX1" fmla="*/ 6535 w 553090"/>
                    <a:gd name="connsiteY1" fmla="*/ 303685 h 844378"/>
                    <a:gd name="connsiteX2" fmla="*/ 50083 w 553090"/>
                    <a:gd name="connsiteY2" fmla="*/ 141161 h 844378"/>
                    <a:gd name="connsiteX3" fmla="*/ 283263 w 553090"/>
                    <a:gd name="connsiteY3" fmla="*/ 6534 h 844378"/>
                    <a:gd name="connsiteX4" fmla="*/ 411930 w 553090"/>
                    <a:gd name="connsiteY4" fmla="*/ 41010 h 844378"/>
                    <a:gd name="connsiteX5" fmla="*/ 546556 w 553090"/>
                    <a:gd name="connsiteY5" fmla="*/ 274190 h 844378"/>
                    <a:gd name="connsiteX6" fmla="*/ 503008 w 553090"/>
                    <a:gd name="connsiteY6" fmla="*/ 436715 h 844378"/>
                    <a:gd name="connsiteX7" fmla="*/ 469375 w 553090"/>
                    <a:gd name="connsiteY7" fmla="*/ 504427 h 844378"/>
                    <a:gd name="connsiteX8" fmla="*/ 447832 w 553090"/>
                    <a:gd name="connsiteY8" fmla="*/ 523161 h 844378"/>
                    <a:gd name="connsiteX9" fmla="*/ 447832 w 553090"/>
                    <a:gd name="connsiteY9" fmla="*/ 771091 h 844378"/>
                    <a:gd name="connsiteX10" fmla="*/ 374545 w 553090"/>
                    <a:gd name="connsiteY10" fmla="*/ 844378 h 844378"/>
                    <a:gd name="connsiteX11" fmla="*/ 301258 w 553090"/>
                    <a:gd name="connsiteY11" fmla="*/ 771091 h 844378"/>
                    <a:gd name="connsiteX12" fmla="*/ 301258 w 553090"/>
                    <a:gd name="connsiteY12" fmla="*/ 573312 h 844378"/>
                    <a:gd name="connsiteX13" fmla="*/ 269827 w 553090"/>
                    <a:gd name="connsiteY13" fmla="*/ 571342 h 844378"/>
                    <a:gd name="connsiteX14" fmla="*/ 141161 w 553090"/>
                    <a:gd name="connsiteY14" fmla="*/ 536866 h 844378"/>
                    <a:gd name="connsiteX15" fmla="*/ 340 w 553090"/>
                    <a:gd name="connsiteY15" fmla="*/ 341749 h 844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53090" h="844378">
                      <a:moveTo>
                        <a:pt x="340" y="341749"/>
                      </a:moveTo>
                      <a:cubicBezTo>
                        <a:pt x="1098" y="329121"/>
                        <a:pt x="3133" y="316381"/>
                        <a:pt x="6535" y="303685"/>
                      </a:cubicBezTo>
                      <a:lnTo>
                        <a:pt x="50083" y="141161"/>
                      </a:lnTo>
                      <a:cubicBezTo>
                        <a:pt x="77298" y="39593"/>
                        <a:pt x="181696" y="-20681"/>
                        <a:pt x="283263" y="6534"/>
                      </a:cubicBezTo>
                      <a:lnTo>
                        <a:pt x="411930" y="41010"/>
                      </a:lnTo>
                      <a:cubicBezTo>
                        <a:pt x="513497" y="68225"/>
                        <a:pt x="573771" y="172623"/>
                        <a:pt x="546556" y="274190"/>
                      </a:cubicBezTo>
                      <a:lnTo>
                        <a:pt x="503008" y="436715"/>
                      </a:lnTo>
                      <a:cubicBezTo>
                        <a:pt x="496204" y="462107"/>
                        <a:pt x="484577" y="484918"/>
                        <a:pt x="469375" y="504427"/>
                      </a:cubicBezTo>
                      <a:lnTo>
                        <a:pt x="447832" y="523161"/>
                      </a:lnTo>
                      <a:lnTo>
                        <a:pt x="447832" y="771091"/>
                      </a:lnTo>
                      <a:cubicBezTo>
                        <a:pt x="447832" y="811566"/>
                        <a:pt x="415020" y="844378"/>
                        <a:pt x="374545" y="844378"/>
                      </a:cubicBezTo>
                      <a:cubicBezTo>
                        <a:pt x="334070" y="844378"/>
                        <a:pt x="301258" y="811566"/>
                        <a:pt x="301258" y="771091"/>
                      </a:cubicBezTo>
                      <a:lnTo>
                        <a:pt x="301258" y="573312"/>
                      </a:lnTo>
                      <a:lnTo>
                        <a:pt x="269827" y="571342"/>
                      </a:lnTo>
                      <a:lnTo>
                        <a:pt x="141161" y="536866"/>
                      </a:lnTo>
                      <a:cubicBezTo>
                        <a:pt x="52290" y="513053"/>
                        <a:pt x="-4967" y="430146"/>
                        <a:pt x="340" y="34174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7" name="フリーフォーム 1176"/>
                <p:cNvSpPr/>
                <p:nvPr/>
              </p:nvSpPr>
              <p:spPr>
                <a:xfrm rot="9000000">
                  <a:off x="4750158" y="4736264"/>
                  <a:ext cx="302399" cy="586319"/>
                </a:xfrm>
                <a:custGeom>
                  <a:avLst/>
                  <a:gdLst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368624 h 635624"/>
                    <a:gd name="connsiteX5" fmla="*/ 2425 w 327828"/>
                    <a:gd name="connsiteY5" fmla="*/ 73287 h 635624"/>
                    <a:gd name="connsiteX6" fmla="*/ 75712 w 327828"/>
                    <a:gd name="connsiteY6" fmla="*/ 0 h 635624"/>
                    <a:gd name="connsiteX7" fmla="*/ 148999 w 327828"/>
                    <a:gd name="connsiteY7" fmla="*/ 73287 h 635624"/>
                    <a:gd name="connsiteX8" fmla="*/ 148999 w 327828"/>
                    <a:gd name="connsiteY8" fmla="*/ 353152 h 635624"/>
                    <a:gd name="connsiteX9" fmla="*/ 306363 w 327828"/>
                    <a:gd name="connsiteY9" fmla="*/ 510516 h 635624"/>
                    <a:gd name="connsiteX10" fmla="*/ 306363 w 327828"/>
                    <a:gd name="connsiteY10" fmla="*/ 614160 h 635624"/>
                    <a:gd name="connsiteX11" fmla="*/ 226964 w 327828"/>
                    <a:gd name="connsiteY11" fmla="*/ 630259 h 635624"/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73287 h 635624"/>
                    <a:gd name="connsiteX5" fmla="*/ 75712 w 327828"/>
                    <a:gd name="connsiteY5" fmla="*/ 0 h 635624"/>
                    <a:gd name="connsiteX6" fmla="*/ 148999 w 327828"/>
                    <a:gd name="connsiteY6" fmla="*/ 73287 h 635624"/>
                    <a:gd name="connsiteX7" fmla="*/ 148999 w 327828"/>
                    <a:gd name="connsiteY7" fmla="*/ 353152 h 635624"/>
                    <a:gd name="connsiteX8" fmla="*/ 306363 w 327828"/>
                    <a:gd name="connsiteY8" fmla="*/ 510516 h 635624"/>
                    <a:gd name="connsiteX9" fmla="*/ 306363 w 327828"/>
                    <a:gd name="connsiteY9" fmla="*/ 614160 h 635624"/>
                    <a:gd name="connsiteX10" fmla="*/ 226964 w 327828"/>
                    <a:gd name="connsiteY10" fmla="*/ 630259 h 635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7828" h="635624">
                      <a:moveTo>
                        <a:pt x="226964" y="630259"/>
                      </a:moveTo>
                      <a:cubicBezTo>
                        <a:pt x="218142" y="626681"/>
                        <a:pt x="209875" y="621315"/>
                        <a:pt x="202720" y="614160"/>
                      </a:cubicBezTo>
                      <a:lnTo>
                        <a:pt x="21466" y="432906"/>
                      </a:lnTo>
                      <a:cubicBezTo>
                        <a:pt x="7156" y="418596"/>
                        <a:pt x="1" y="399840"/>
                        <a:pt x="0" y="381084"/>
                      </a:cubicBezTo>
                      <a:cubicBezTo>
                        <a:pt x="808" y="278485"/>
                        <a:pt x="1617" y="175886"/>
                        <a:pt x="2425" y="73287"/>
                      </a:cubicBezTo>
                      <a:cubicBezTo>
                        <a:pt x="2425" y="32812"/>
                        <a:pt x="35237" y="0"/>
                        <a:pt x="75712" y="0"/>
                      </a:cubicBezTo>
                      <a:cubicBezTo>
                        <a:pt x="116187" y="0"/>
                        <a:pt x="148999" y="32812"/>
                        <a:pt x="148999" y="73287"/>
                      </a:cubicBezTo>
                      <a:lnTo>
                        <a:pt x="148999" y="353152"/>
                      </a:lnTo>
                      <a:lnTo>
                        <a:pt x="306363" y="510516"/>
                      </a:lnTo>
                      <a:cubicBezTo>
                        <a:pt x="334984" y="539137"/>
                        <a:pt x="334984" y="585540"/>
                        <a:pt x="306363" y="614160"/>
                      </a:cubicBezTo>
                      <a:cubicBezTo>
                        <a:pt x="284898" y="635625"/>
                        <a:pt x="253430" y="640991"/>
                        <a:pt x="226964" y="6302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8" name="角丸四角形 1177"/>
                <p:cNvSpPr/>
                <p:nvPr/>
              </p:nvSpPr>
              <p:spPr>
                <a:xfrm rot="1744618">
                  <a:off x="4947309" y="5070632"/>
                  <a:ext cx="179400" cy="388875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9" name="角丸四角形 1178"/>
                <p:cNvSpPr/>
                <p:nvPr/>
              </p:nvSpPr>
              <p:spPr>
                <a:xfrm rot="1267774">
                  <a:off x="5031689" y="5099097"/>
                  <a:ext cx="169691" cy="400539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0" name="フリーフォーム 1179"/>
                <p:cNvSpPr/>
                <p:nvPr/>
              </p:nvSpPr>
              <p:spPr>
                <a:xfrm>
                  <a:off x="5091071" y="5139190"/>
                  <a:ext cx="315077" cy="401306"/>
                </a:xfrm>
                <a:custGeom>
                  <a:avLst/>
                  <a:gdLst>
                    <a:gd name="connsiteX0" fmla="*/ 154126 w 315077"/>
                    <a:gd name="connsiteY0" fmla="*/ 461 h 401306"/>
                    <a:gd name="connsiteX1" fmla="*/ 181496 w 315077"/>
                    <a:gd name="connsiteY1" fmla="*/ 9506 h 401306"/>
                    <a:gd name="connsiteX2" fmla="*/ 315077 w 315077"/>
                    <a:gd name="connsiteY2" fmla="*/ 98313 h 401306"/>
                    <a:gd name="connsiteX3" fmla="*/ 242787 w 315077"/>
                    <a:gd name="connsiteY3" fmla="*/ 215034 h 401306"/>
                    <a:gd name="connsiteX4" fmla="*/ 207151 w 315077"/>
                    <a:gd name="connsiteY4" fmla="*/ 196300 h 401306"/>
                    <a:gd name="connsiteX5" fmla="*/ 186672 w 315077"/>
                    <a:gd name="connsiteY5" fmla="*/ 270764 h 401306"/>
                    <a:gd name="connsiteX6" fmla="*/ 191810 w 315077"/>
                    <a:gd name="connsiteY6" fmla="*/ 270764 h 401306"/>
                    <a:gd name="connsiteX7" fmla="*/ 257081 w 315077"/>
                    <a:gd name="connsiteY7" fmla="*/ 336035 h 401306"/>
                    <a:gd name="connsiteX8" fmla="*/ 257080 w 315077"/>
                    <a:gd name="connsiteY8" fmla="*/ 336035 h 401306"/>
                    <a:gd name="connsiteX9" fmla="*/ 191809 w 315077"/>
                    <a:gd name="connsiteY9" fmla="*/ 401306 h 401306"/>
                    <a:gd name="connsiteX10" fmla="*/ 104488 w 315077"/>
                    <a:gd name="connsiteY10" fmla="*/ 401305 h 401306"/>
                    <a:gd name="connsiteX11" fmla="*/ 99018 w 315077"/>
                    <a:gd name="connsiteY11" fmla="*/ 400201 h 401306"/>
                    <a:gd name="connsiteX12" fmla="*/ 77015 w 315077"/>
                    <a:gd name="connsiteY12" fmla="*/ 399058 h 401306"/>
                    <a:gd name="connsiteX13" fmla="*/ 52632 w 315077"/>
                    <a:gd name="connsiteY13" fmla="*/ 392700 h 401306"/>
                    <a:gd name="connsiteX14" fmla="*/ 2695 w 315077"/>
                    <a:gd name="connsiteY14" fmla="*/ 303842 h 401306"/>
                    <a:gd name="connsiteX15" fmla="*/ 68842 w 315077"/>
                    <a:gd name="connsiteY15" fmla="*/ 63325 h 401306"/>
                    <a:gd name="connsiteX16" fmla="*/ 81159 w 315077"/>
                    <a:gd name="connsiteY16" fmla="*/ 38628 h 401306"/>
                    <a:gd name="connsiteX17" fmla="*/ 81462 w 315077"/>
                    <a:gd name="connsiteY17" fmla="*/ 37742 h 401306"/>
                    <a:gd name="connsiteX18" fmla="*/ 81462 w 315077"/>
                    <a:gd name="connsiteY18" fmla="*/ 37743 h 401306"/>
                    <a:gd name="connsiteX19" fmla="*/ 81785 w 315077"/>
                    <a:gd name="connsiteY19" fmla="*/ 37373 h 401306"/>
                    <a:gd name="connsiteX20" fmla="*/ 81870 w 315077"/>
                    <a:gd name="connsiteY20" fmla="*/ 37201 h 401306"/>
                    <a:gd name="connsiteX21" fmla="*/ 82152 w 315077"/>
                    <a:gd name="connsiteY21" fmla="*/ 36952 h 401306"/>
                    <a:gd name="connsiteX22" fmla="*/ 100891 w 315077"/>
                    <a:gd name="connsiteY22" fmla="*/ 15488 h 401306"/>
                    <a:gd name="connsiteX23" fmla="*/ 154126 w 315077"/>
                    <a:gd name="connsiteY23" fmla="*/ 461 h 401306"/>
                    <a:gd name="connsiteX0" fmla="*/ 242787 w 334227"/>
                    <a:gd name="connsiteY0" fmla="*/ 215034 h 401306"/>
                    <a:gd name="connsiteX1" fmla="*/ 207151 w 334227"/>
                    <a:gd name="connsiteY1" fmla="*/ 196300 h 401306"/>
                    <a:gd name="connsiteX2" fmla="*/ 186672 w 334227"/>
                    <a:gd name="connsiteY2" fmla="*/ 270764 h 401306"/>
                    <a:gd name="connsiteX3" fmla="*/ 191810 w 334227"/>
                    <a:gd name="connsiteY3" fmla="*/ 270764 h 401306"/>
                    <a:gd name="connsiteX4" fmla="*/ 257081 w 334227"/>
                    <a:gd name="connsiteY4" fmla="*/ 336035 h 401306"/>
                    <a:gd name="connsiteX5" fmla="*/ 257080 w 334227"/>
                    <a:gd name="connsiteY5" fmla="*/ 336035 h 401306"/>
                    <a:gd name="connsiteX6" fmla="*/ 191809 w 334227"/>
                    <a:gd name="connsiteY6" fmla="*/ 401306 h 401306"/>
                    <a:gd name="connsiteX7" fmla="*/ 104488 w 334227"/>
                    <a:gd name="connsiteY7" fmla="*/ 401305 h 401306"/>
                    <a:gd name="connsiteX8" fmla="*/ 99018 w 334227"/>
                    <a:gd name="connsiteY8" fmla="*/ 400201 h 401306"/>
                    <a:gd name="connsiteX9" fmla="*/ 77015 w 334227"/>
                    <a:gd name="connsiteY9" fmla="*/ 399058 h 401306"/>
                    <a:gd name="connsiteX10" fmla="*/ 52632 w 334227"/>
                    <a:gd name="connsiteY10" fmla="*/ 392700 h 401306"/>
                    <a:gd name="connsiteX11" fmla="*/ 2695 w 334227"/>
                    <a:gd name="connsiteY11" fmla="*/ 303842 h 401306"/>
                    <a:gd name="connsiteX12" fmla="*/ 68842 w 334227"/>
                    <a:gd name="connsiteY12" fmla="*/ 63325 h 401306"/>
                    <a:gd name="connsiteX13" fmla="*/ 81159 w 334227"/>
                    <a:gd name="connsiteY13" fmla="*/ 38628 h 401306"/>
                    <a:gd name="connsiteX14" fmla="*/ 81462 w 334227"/>
                    <a:gd name="connsiteY14" fmla="*/ 37742 h 401306"/>
                    <a:gd name="connsiteX15" fmla="*/ 81462 w 334227"/>
                    <a:gd name="connsiteY15" fmla="*/ 37743 h 401306"/>
                    <a:gd name="connsiteX16" fmla="*/ 81785 w 334227"/>
                    <a:gd name="connsiteY16" fmla="*/ 37373 h 401306"/>
                    <a:gd name="connsiteX17" fmla="*/ 81870 w 334227"/>
                    <a:gd name="connsiteY17" fmla="*/ 37201 h 401306"/>
                    <a:gd name="connsiteX18" fmla="*/ 82152 w 334227"/>
                    <a:gd name="connsiteY18" fmla="*/ 36952 h 401306"/>
                    <a:gd name="connsiteX19" fmla="*/ 100891 w 334227"/>
                    <a:gd name="connsiteY19" fmla="*/ 15488 h 401306"/>
                    <a:gd name="connsiteX20" fmla="*/ 154126 w 334227"/>
                    <a:gd name="connsiteY20" fmla="*/ 461 h 401306"/>
                    <a:gd name="connsiteX21" fmla="*/ 181496 w 334227"/>
                    <a:gd name="connsiteY21" fmla="*/ 9506 h 401306"/>
                    <a:gd name="connsiteX22" fmla="*/ 315077 w 334227"/>
                    <a:gd name="connsiteY22" fmla="*/ 98313 h 401306"/>
                    <a:gd name="connsiteX23" fmla="*/ 334227 w 334227"/>
                    <a:gd name="connsiteY23" fmla="*/ 306474 h 401306"/>
                    <a:gd name="connsiteX0" fmla="*/ 242787 w 315077"/>
                    <a:gd name="connsiteY0" fmla="*/ 215034 h 401306"/>
                    <a:gd name="connsiteX1" fmla="*/ 207151 w 315077"/>
                    <a:gd name="connsiteY1" fmla="*/ 196300 h 401306"/>
                    <a:gd name="connsiteX2" fmla="*/ 186672 w 315077"/>
                    <a:gd name="connsiteY2" fmla="*/ 270764 h 401306"/>
                    <a:gd name="connsiteX3" fmla="*/ 191810 w 315077"/>
                    <a:gd name="connsiteY3" fmla="*/ 270764 h 401306"/>
                    <a:gd name="connsiteX4" fmla="*/ 257081 w 315077"/>
                    <a:gd name="connsiteY4" fmla="*/ 336035 h 401306"/>
                    <a:gd name="connsiteX5" fmla="*/ 257080 w 315077"/>
                    <a:gd name="connsiteY5" fmla="*/ 336035 h 401306"/>
                    <a:gd name="connsiteX6" fmla="*/ 191809 w 315077"/>
                    <a:gd name="connsiteY6" fmla="*/ 401306 h 401306"/>
                    <a:gd name="connsiteX7" fmla="*/ 104488 w 315077"/>
                    <a:gd name="connsiteY7" fmla="*/ 401305 h 401306"/>
                    <a:gd name="connsiteX8" fmla="*/ 99018 w 315077"/>
                    <a:gd name="connsiteY8" fmla="*/ 400201 h 401306"/>
                    <a:gd name="connsiteX9" fmla="*/ 77015 w 315077"/>
                    <a:gd name="connsiteY9" fmla="*/ 399058 h 401306"/>
                    <a:gd name="connsiteX10" fmla="*/ 52632 w 315077"/>
                    <a:gd name="connsiteY10" fmla="*/ 392700 h 401306"/>
                    <a:gd name="connsiteX11" fmla="*/ 2695 w 315077"/>
                    <a:gd name="connsiteY11" fmla="*/ 303842 h 401306"/>
                    <a:gd name="connsiteX12" fmla="*/ 68842 w 315077"/>
                    <a:gd name="connsiteY12" fmla="*/ 63325 h 401306"/>
                    <a:gd name="connsiteX13" fmla="*/ 81159 w 315077"/>
                    <a:gd name="connsiteY13" fmla="*/ 38628 h 401306"/>
                    <a:gd name="connsiteX14" fmla="*/ 81462 w 315077"/>
                    <a:gd name="connsiteY14" fmla="*/ 37742 h 401306"/>
                    <a:gd name="connsiteX15" fmla="*/ 81462 w 315077"/>
                    <a:gd name="connsiteY15" fmla="*/ 37743 h 401306"/>
                    <a:gd name="connsiteX16" fmla="*/ 81785 w 315077"/>
                    <a:gd name="connsiteY16" fmla="*/ 37373 h 401306"/>
                    <a:gd name="connsiteX17" fmla="*/ 81870 w 315077"/>
                    <a:gd name="connsiteY17" fmla="*/ 37201 h 401306"/>
                    <a:gd name="connsiteX18" fmla="*/ 82152 w 315077"/>
                    <a:gd name="connsiteY18" fmla="*/ 36952 h 401306"/>
                    <a:gd name="connsiteX19" fmla="*/ 100891 w 315077"/>
                    <a:gd name="connsiteY19" fmla="*/ 15488 h 401306"/>
                    <a:gd name="connsiteX20" fmla="*/ 154126 w 315077"/>
                    <a:gd name="connsiteY20" fmla="*/ 461 h 401306"/>
                    <a:gd name="connsiteX21" fmla="*/ 181496 w 315077"/>
                    <a:gd name="connsiteY21" fmla="*/ 9506 h 401306"/>
                    <a:gd name="connsiteX22" fmla="*/ 315077 w 315077"/>
                    <a:gd name="connsiteY22" fmla="*/ 98313 h 401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15077" h="401306">
                      <a:moveTo>
                        <a:pt x="242787" y="215034"/>
                      </a:moveTo>
                      <a:lnTo>
                        <a:pt x="207151" y="196300"/>
                      </a:lnTo>
                      <a:lnTo>
                        <a:pt x="186672" y="270764"/>
                      </a:lnTo>
                      <a:lnTo>
                        <a:pt x="191810" y="270764"/>
                      </a:lnTo>
                      <a:cubicBezTo>
                        <a:pt x="227858" y="270764"/>
                        <a:pt x="257081" y="299987"/>
                        <a:pt x="257081" y="336035"/>
                      </a:cubicBezTo>
                      <a:lnTo>
                        <a:pt x="257080" y="336035"/>
                      </a:lnTo>
                      <a:cubicBezTo>
                        <a:pt x="257080" y="372083"/>
                        <a:pt x="227857" y="401306"/>
                        <a:pt x="191809" y="401306"/>
                      </a:cubicBezTo>
                      <a:lnTo>
                        <a:pt x="104488" y="401305"/>
                      </a:lnTo>
                      <a:lnTo>
                        <a:pt x="99018" y="400201"/>
                      </a:lnTo>
                      <a:lnTo>
                        <a:pt x="77015" y="399058"/>
                      </a:lnTo>
                      <a:lnTo>
                        <a:pt x="52632" y="392700"/>
                      </a:lnTo>
                      <a:cubicBezTo>
                        <a:pt x="14304" y="382707"/>
                        <a:pt x="-8053" y="342923"/>
                        <a:pt x="2695" y="303842"/>
                      </a:cubicBezTo>
                      <a:lnTo>
                        <a:pt x="68842" y="63325"/>
                      </a:lnTo>
                      <a:lnTo>
                        <a:pt x="81159" y="38628"/>
                      </a:lnTo>
                      <a:lnTo>
                        <a:pt x="81462" y="37742"/>
                      </a:lnTo>
                      <a:lnTo>
                        <a:pt x="81462" y="37743"/>
                      </a:lnTo>
                      <a:lnTo>
                        <a:pt x="81785" y="37373"/>
                      </a:lnTo>
                      <a:cubicBezTo>
                        <a:pt x="81813" y="37316"/>
                        <a:pt x="81842" y="37258"/>
                        <a:pt x="81870" y="37201"/>
                      </a:cubicBezTo>
                      <a:lnTo>
                        <a:pt x="82152" y="36952"/>
                      </a:lnTo>
                      <a:lnTo>
                        <a:pt x="100891" y="15488"/>
                      </a:lnTo>
                      <a:cubicBezTo>
                        <a:pt x="116156" y="3726"/>
                        <a:pt x="135331" y="-1687"/>
                        <a:pt x="154126" y="461"/>
                      </a:cubicBezTo>
                      <a:cubicBezTo>
                        <a:pt x="163523" y="1536"/>
                        <a:pt x="172825" y="4500"/>
                        <a:pt x="181496" y="9506"/>
                      </a:cubicBezTo>
                      <a:lnTo>
                        <a:pt x="315077" y="98313"/>
                      </a:lnTo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29" name="グループ化 1128"/>
              <p:cNvGrpSpPr/>
              <p:nvPr/>
            </p:nvGrpSpPr>
            <p:grpSpPr>
              <a:xfrm>
                <a:off x="6044796" y="1168230"/>
                <a:ext cx="1556044" cy="966581"/>
                <a:chOff x="6044796" y="1168230"/>
                <a:chExt cx="1556044" cy="966581"/>
              </a:xfrm>
            </p:grpSpPr>
            <p:grpSp>
              <p:nvGrpSpPr>
                <p:cNvPr id="1130" name="グループ化 1129"/>
                <p:cNvGrpSpPr/>
                <p:nvPr/>
              </p:nvGrpSpPr>
              <p:grpSpPr>
                <a:xfrm>
                  <a:off x="6044796" y="1168230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155" name="正方形/長方形 1154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56" name="フリーフォーム 1155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57" name="正方形/長方形 1156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158" name="直線コネクタ 1157"/>
                  <p:cNvCxnSpPr>
                    <a:stCxn id="1157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159" name="直線コネクタ 1158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160" name="直線コネクタ 1159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161" name="テキスト ボックス 1160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162" name="テキスト ボックス 1161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163" name="テキスト ボックス 1162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164" name="グループ化 1163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168" name="グループ化 1167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172" name="片側の 2 つの角を丸めた四角形 1171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73" name="正方形/長方形 1172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74" name="正方形/長方形 1173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75" name="正方形/長方形 1174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169" name="フリーフォーム 1168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70" name="フリーフォーム 1169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71" name="フリーフォーム 1170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65" name="グループ化 1164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166" name="フリーフォーム 1165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67" name="テキスト ボックス 1166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131" name="グループ化 1130"/>
                <p:cNvGrpSpPr/>
                <p:nvPr/>
              </p:nvGrpSpPr>
              <p:grpSpPr>
                <a:xfrm>
                  <a:off x="6131303" y="1558791"/>
                  <a:ext cx="377051" cy="512569"/>
                  <a:chOff x="4046684" y="483741"/>
                  <a:chExt cx="983237" cy="1336628"/>
                </a:xfrm>
              </p:grpSpPr>
              <p:sp>
                <p:nvSpPr>
                  <p:cNvPr id="1132" name="星 24 1131"/>
                  <p:cNvSpPr/>
                  <p:nvPr/>
                </p:nvSpPr>
                <p:spPr>
                  <a:xfrm>
                    <a:off x="4046684" y="483741"/>
                    <a:ext cx="983237" cy="866429"/>
                  </a:xfrm>
                  <a:prstGeom prst="star24">
                    <a:avLst>
                      <a:gd name="adj" fmla="val 40635"/>
                    </a:avLst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33" name="グループ化 1132"/>
                  <p:cNvGrpSpPr/>
                  <p:nvPr/>
                </p:nvGrpSpPr>
                <p:grpSpPr>
                  <a:xfrm>
                    <a:off x="4097133" y="614336"/>
                    <a:ext cx="891722" cy="1206033"/>
                    <a:chOff x="2921454" y="1909736"/>
                    <a:chExt cx="891722" cy="1206033"/>
                  </a:xfrm>
                  <a:solidFill>
                    <a:srgbClr val="FFCC99"/>
                  </a:solidFill>
                </p:grpSpPr>
                <p:sp>
                  <p:nvSpPr>
                    <p:cNvPr id="1138" name="台形 1137"/>
                    <p:cNvSpPr/>
                    <p:nvPr/>
                  </p:nvSpPr>
                  <p:spPr>
                    <a:xfrm rot="10800000">
                      <a:off x="3205871" y="2776049"/>
                      <a:ext cx="323141" cy="339719"/>
                    </a:xfrm>
                    <a:prstGeom prst="trapezoid">
                      <a:avLst/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39" name="角丸四角形 1138"/>
                    <p:cNvSpPr/>
                    <p:nvPr/>
                  </p:nvSpPr>
                  <p:spPr>
                    <a:xfrm>
                      <a:off x="3288733" y="2645570"/>
                      <a:ext cx="157164" cy="149162"/>
                    </a:xfrm>
                    <a:prstGeom prst="roundRect">
                      <a:avLst/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140" name="グループ化 1139"/>
                    <p:cNvGrpSpPr/>
                    <p:nvPr/>
                  </p:nvGrpSpPr>
                  <p:grpSpPr>
                    <a:xfrm>
                      <a:off x="2921454" y="1909736"/>
                      <a:ext cx="891722" cy="809678"/>
                      <a:chOff x="2791855" y="2017486"/>
                      <a:chExt cx="1150919" cy="1045028"/>
                    </a:xfrm>
                    <a:grpFill/>
                  </p:grpSpPr>
                  <p:grpSp>
                    <p:nvGrpSpPr>
                      <p:cNvPr id="1148" name="グループ化 1147"/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53" name="円/楕円 1152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154" name="円/楕円 1153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149" name="グループ化 1148"/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51" name="円/楕円 1150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152" name="円/楕円 1151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150" name="円/楕円 1149"/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141" name="片側の 2 つの角を丸めた四角形 1140"/>
                    <p:cNvSpPr/>
                    <p:nvPr/>
                  </p:nvSpPr>
                  <p:spPr>
                    <a:xfrm>
                      <a:off x="2957311" y="2770920"/>
                      <a:ext cx="820010" cy="344849"/>
                    </a:xfrm>
                    <a:prstGeom prst="round2SameRect">
                      <a:avLst>
                        <a:gd name="adj1" fmla="val 26104"/>
                        <a:gd name="adj2" fmla="val 0"/>
                      </a:avLst>
                    </a:prstGeom>
                    <a:solidFill>
                      <a:srgbClr val="6633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142" name="グループ化 1141"/>
                    <p:cNvGrpSpPr/>
                    <p:nvPr/>
                  </p:nvGrpSpPr>
                  <p:grpSpPr>
                    <a:xfrm>
                      <a:off x="3155384" y="2770920"/>
                      <a:ext cx="423862" cy="112796"/>
                      <a:chOff x="3151980" y="2770920"/>
                      <a:chExt cx="423862" cy="112796"/>
                    </a:xfrm>
                    <a:grpFill/>
                  </p:grpSpPr>
                  <p:sp>
                    <p:nvSpPr>
                      <p:cNvPr id="1146" name="平行四辺形 1145"/>
                      <p:cNvSpPr/>
                      <p:nvPr/>
                    </p:nvSpPr>
                    <p:spPr>
                      <a:xfrm>
                        <a:off x="3151980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solidFill>
                        <a:sysClr val="window" lastClr="FFFFFF"/>
                      </a:solidFill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47" name="平行四辺形 1146"/>
                      <p:cNvSpPr/>
                      <p:nvPr/>
                    </p:nvSpPr>
                    <p:spPr>
                      <a:xfrm flipH="1">
                        <a:off x="3363911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solidFill>
                        <a:sysClr val="window" lastClr="FFFFFF"/>
                      </a:solidFill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143" name="円/楕円 1142"/>
                    <p:cNvSpPr/>
                    <p:nvPr/>
                  </p:nvSpPr>
                  <p:spPr>
                    <a:xfrm>
                      <a:off x="3108528" y="2263805"/>
                      <a:ext cx="114434" cy="84332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44" name="円/楕円 1143"/>
                    <p:cNvSpPr/>
                    <p:nvPr/>
                  </p:nvSpPr>
                  <p:spPr>
                    <a:xfrm>
                      <a:off x="3518872" y="2263805"/>
                      <a:ext cx="114434" cy="84332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45" name="フリーフォーム 1144"/>
                    <p:cNvSpPr/>
                    <p:nvPr/>
                  </p:nvSpPr>
                  <p:spPr>
                    <a:xfrm>
                      <a:off x="3314989" y="2388395"/>
                      <a:ext cx="102292" cy="139533"/>
                    </a:xfrm>
                    <a:custGeom>
                      <a:avLst/>
                      <a:gdLst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103313"/>
                        <a:gd name="connsiteY0" fmla="*/ 0 h 139533"/>
                        <a:gd name="connsiteX1" fmla="*/ 47185 w 103313"/>
                        <a:gd name="connsiteY1" fmla="*/ 0 h 139533"/>
                        <a:gd name="connsiteX2" fmla="*/ 50409 w 103313"/>
                        <a:gd name="connsiteY2" fmla="*/ 5768 h 139533"/>
                        <a:gd name="connsiteX3" fmla="*/ 59058 w 103313"/>
                        <a:gd name="connsiteY3" fmla="*/ 61175 h 139533"/>
                        <a:gd name="connsiteX4" fmla="*/ 29529 w 103313"/>
                        <a:gd name="connsiteY4" fmla="*/ 139533 h 139533"/>
                        <a:gd name="connsiteX5" fmla="*/ 0 w 103313"/>
                        <a:gd name="connsiteY5" fmla="*/ 61175 h 139533"/>
                        <a:gd name="connsiteX6" fmla="*/ 8649 w 103313"/>
                        <a:gd name="connsiteY6" fmla="*/ 5768 h 139533"/>
                        <a:gd name="connsiteX7" fmla="*/ 103313 w 103313"/>
                        <a:gd name="connsiteY7" fmla="*/ 91440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9058 w 59058"/>
                        <a:gd name="connsiteY2" fmla="*/ 61175 h 139533"/>
                        <a:gd name="connsiteX3" fmla="*/ 29529 w 59058"/>
                        <a:gd name="connsiteY3" fmla="*/ 139533 h 139533"/>
                        <a:gd name="connsiteX4" fmla="*/ 0 w 59058"/>
                        <a:gd name="connsiteY4" fmla="*/ 61175 h 139533"/>
                        <a:gd name="connsiteX5" fmla="*/ 8649 w 59058"/>
                        <a:gd name="connsiteY5" fmla="*/ 5768 h 139533"/>
                        <a:gd name="connsiteX0" fmla="*/ 102360 w 102360"/>
                        <a:gd name="connsiteY0" fmla="*/ 0 h 251452"/>
                        <a:gd name="connsiteX1" fmla="*/ 47185 w 102360"/>
                        <a:gd name="connsiteY1" fmla="*/ 111919 h 251452"/>
                        <a:gd name="connsiteX2" fmla="*/ 59058 w 102360"/>
                        <a:gd name="connsiteY2" fmla="*/ 173094 h 251452"/>
                        <a:gd name="connsiteX3" fmla="*/ 29529 w 102360"/>
                        <a:gd name="connsiteY3" fmla="*/ 251452 h 251452"/>
                        <a:gd name="connsiteX4" fmla="*/ 0 w 102360"/>
                        <a:gd name="connsiteY4" fmla="*/ 173094 h 251452"/>
                        <a:gd name="connsiteX5" fmla="*/ 8649 w 102360"/>
                        <a:gd name="connsiteY5" fmla="*/ 117687 h 251452"/>
                        <a:gd name="connsiteX0" fmla="*/ 47185 w 59058"/>
                        <a:gd name="connsiteY0" fmla="*/ 0 h 139533"/>
                        <a:gd name="connsiteX1" fmla="*/ 59058 w 59058"/>
                        <a:gd name="connsiteY1" fmla="*/ 61175 h 139533"/>
                        <a:gd name="connsiteX2" fmla="*/ 29529 w 59058"/>
                        <a:gd name="connsiteY2" fmla="*/ 139533 h 139533"/>
                        <a:gd name="connsiteX3" fmla="*/ 0 w 59058"/>
                        <a:gd name="connsiteY3" fmla="*/ 61175 h 139533"/>
                        <a:gd name="connsiteX4" fmla="*/ 8649 w 59058"/>
                        <a:gd name="connsiteY4" fmla="*/ 5768 h 139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058" h="139533">
                          <a:moveTo>
                            <a:pt x="47185" y="0"/>
                          </a:moveTo>
                          <a:lnTo>
                            <a:pt x="59058" y="61175"/>
                          </a:lnTo>
                          <a:cubicBezTo>
                            <a:pt x="59058" y="104451"/>
                            <a:pt x="45837" y="139533"/>
                            <a:pt x="29529" y="139533"/>
                          </a:cubicBezTo>
                          <a:cubicBezTo>
                            <a:pt x="13221" y="139533"/>
                            <a:pt x="0" y="104451"/>
                            <a:pt x="0" y="61175"/>
                          </a:cubicBezTo>
                          <a:cubicBezTo>
                            <a:pt x="0" y="39537"/>
                            <a:pt x="3305" y="19948"/>
                            <a:pt x="8649" y="5768"/>
                          </a:cubicBezTo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34" name="円/楕円 27"/>
                  <p:cNvSpPr/>
                  <p:nvPr/>
                </p:nvSpPr>
                <p:spPr>
                  <a:xfrm>
                    <a:off x="4453132" y="12972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35" name="円/楕円 1134"/>
                  <p:cNvSpPr/>
                  <p:nvPr/>
                </p:nvSpPr>
                <p:spPr>
                  <a:xfrm>
                    <a:off x="4512608" y="1534141"/>
                    <a:ext cx="54145" cy="54145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36" name="円/楕円 1135"/>
                  <p:cNvSpPr/>
                  <p:nvPr/>
                </p:nvSpPr>
                <p:spPr>
                  <a:xfrm>
                    <a:off x="4238083" y="840993"/>
                    <a:ext cx="206680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37" name="円/楕円 1136"/>
                  <p:cNvSpPr/>
                  <p:nvPr/>
                </p:nvSpPr>
                <p:spPr>
                  <a:xfrm>
                    <a:off x="4631569" y="840993"/>
                    <a:ext cx="206680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1204" name="グループ化 1203"/>
          <p:cNvGrpSpPr/>
          <p:nvPr/>
        </p:nvGrpSpPr>
        <p:grpSpPr>
          <a:xfrm>
            <a:off x="2607024" y="4990189"/>
            <a:ext cx="1104425" cy="1309426"/>
            <a:chOff x="2607024" y="1112053"/>
            <a:chExt cx="1104425" cy="1309426"/>
          </a:xfrm>
        </p:grpSpPr>
        <p:grpSp>
          <p:nvGrpSpPr>
            <p:cNvPr id="1205" name="グループ化 1204"/>
            <p:cNvGrpSpPr/>
            <p:nvPr/>
          </p:nvGrpSpPr>
          <p:grpSpPr>
            <a:xfrm>
              <a:off x="2607024" y="1112053"/>
              <a:ext cx="891722" cy="1260604"/>
              <a:chOff x="1814526" y="559765"/>
              <a:chExt cx="891722" cy="1260604"/>
            </a:xfrm>
          </p:grpSpPr>
          <p:sp>
            <p:nvSpPr>
              <p:cNvPr id="1266" name="片側の 2 つの角を丸めた四角形 1265"/>
              <p:cNvSpPr/>
              <p:nvPr/>
            </p:nvSpPr>
            <p:spPr>
              <a:xfrm>
                <a:off x="1872032" y="1475520"/>
                <a:ext cx="776712" cy="344849"/>
              </a:xfrm>
              <a:prstGeom prst="round2SameRect">
                <a:avLst>
                  <a:gd name="adj1" fmla="val 26104"/>
                  <a:gd name="adj2" fmla="val 0"/>
                </a:avLst>
              </a:pr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7" name="フリーフォーム 1266"/>
              <p:cNvSpPr/>
              <p:nvPr/>
            </p:nvSpPr>
            <p:spPr>
              <a:xfrm>
                <a:off x="1849682" y="559765"/>
                <a:ext cx="816502" cy="656222"/>
              </a:xfrm>
              <a:custGeom>
                <a:avLst/>
                <a:gdLst>
                  <a:gd name="connsiteX0" fmla="*/ 328111 w 816502"/>
                  <a:gd name="connsiteY0" fmla="*/ 0 h 656222"/>
                  <a:gd name="connsiteX1" fmla="*/ 455827 w 816502"/>
                  <a:gd name="connsiteY1" fmla="*/ 25785 h 656222"/>
                  <a:gd name="connsiteX2" fmla="*/ 492925 w 816502"/>
                  <a:gd name="connsiteY2" fmla="*/ 45920 h 656222"/>
                  <a:gd name="connsiteX3" fmla="*/ 510467 w 816502"/>
                  <a:gd name="connsiteY3" fmla="*/ 44152 h 656222"/>
                  <a:gd name="connsiteX4" fmla="*/ 816502 w 816502"/>
                  <a:gd name="connsiteY4" fmla="*/ 350187 h 656222"/>
                  <a:gd name="connsiteX5" fmla="*/ 510467 w 816502"/>
                  <a:gd name="connsiteY5" fmla="*/ 656222 h 656222"/>
                  <a:gd name="connsiteX6" fmla="*/ 448791 w 816502"/>
                  <a:gd name="connsiteY6" fmla="*/ 650005 h 656222"/>
                  <a:gd name="connsiteX7" fmla="*/ 420791 w 816502"/>
                  <a:gd name="connsiteY7" fmla="*/ 641313 h 656222"/>
                  <a:gd name="connsiteX8" fmla="*/ 394237 w 816502"/>
                  <a:gd name="connsiteY8" fmla="*/ 649556 h 656222"/>
                  <a:gd name="connsiteX9" fmla="*/ 328111 w 816502"/>
                  <a:gd name="connsiteY9" fmla="*/ 656222 h 656222"/>
                  <a:gd name="connsiteX10" fmla="*/ 0 w 816502"/>
                  <a:gd name="connsiteY10" fmla="*/ 328111 h 656222"/>
                  <a:gd name="connsiteX11" fmla="*/ 328111 w 816502"/>
                  <a:gd name="connsiteY11" fmla="*/ 0 h 65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6502" h="656222">
                    <a:moveTo>
                      <a:pt x="328111" y="0"/>
                    </a:moveTo>
                    <a:cubicBezTo>
                      <a:pt x="373414" y="0"/>
                      <a:pt x="416572" y="9181"/>
                      <a:pt x="455827" y="25785"/>
                    </a:cubicBezTo>
                    <a:lnTo>
                      <a:pt x="492925" y="45920"/>
                    </a:lnTo>
                    <a:lnTo>
                      <a:pt x="510467" y="44152"/>
                    </a:lnTo>
                    <a:cubicBezTo>
                      <a:pt x="679485" y="44152"/>
                      <a:pt x="816502" y="181169"/>
                      <a:pt x="816502" y="350187"/>
                    </a:cubicBezTo>
                    <a:cubicBezTo>
                      <a:pt x="816502" y="519205"/>
                      <a:pt x="679485" y="656222"/>
                      <a:pt x="510467" y="656222"/>
                    </a:cubicBezTo>
                    <a:cubicBezTo>
                      <a:pt x="489340" y="656222"/>
                      <a:pt x="468713" y="654081"/>
                      <a:pt x="448791" y="650005"/>
                    </a:cubicBezTo>
                    <a:lnTo>
                      <a:pt x="420791" y="641313"/>
                    </a:lnTo>
                    <a:lnTo>
                      <a:pt x="394237" y="649556"/>
                    </a:lnTo>
                    <a:cubicBezTo>
                      <a:pt x="372878" y="653927"/>
                      <a:pt x="350763" y="656222"/>
                      <a:pt x="328111" y="656222"/>
                    </a:cubicBezTo>
                    <a:cubicBezTo>
                      <a:pt x="146900" y="656222"/>
                      <a:pt x="0" y="509322"/>
                      <a:pt x="0" y="328111"/>
                    </a:cubicBezTo>
                    <a:cubicBezTo>
                      <a:pt x="0" y="146900"/>
                      <a:pt x="146900" y="0"/>
                      <a:pt x="32811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8" name="台形 1267"/>
              <p:cNvSpPr/>
              <p:nvPr/>
            </p:nvSpPr>
            <p:spPr>
              <a:xfrm rot="10800000">
                <a:off x="2098943" y="1480649"/>
                <a:ext cx="323141" cy="339719"/>
              </a:xfrm>
              <a:prstGeom prst="trapezoid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9" name="角丸四角形 1268"/>
              <p:cNvSpPr/>
              <p:nvPr/>
            </p:nvSpPr>
            <p:spPr>
              <a:xfrm>
                <a:off x="2181805" y="1350170"/>
                <a:ext cx="157164" cy="149162"/>
              </a:xfrm>
              <a:prstGeom prst="roundRect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70" name="グループ化 1269"/>
              <p:cNvGrpSpPr/>
              <p:nvPr/>
            </p:nvGrpSpPr>
            <p:grpSpPr>
              <a:xfrm>
                <a:off x="1814526" y="614336"/>
                <a:ext cx="891722" cy="809678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286" name="グループ化 1285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91" name="円/楕円 1290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92" name="円/楕円 1291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87" name="グループ化 1286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89" name="円/楕円 1288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90" name="円/楕円 1289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88" name="円/楕円 1287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71" name="台形 1270"/>
              <p:cNvSpPr/>
              <p:nvPr/>
            </p:nvSpPr>
            <p:spPr>
              <a:xfrm rot="10800000">
                <a:off x="2190536" y="1475519"/>
                <a:ext cx="139704" cy="112796"/>
              </a:xfrm>
              <a:prstGeom prst="trapezoid">
                <a:avLst>
                  <a:gd name="adj" fmla="val 27112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2" name="台形 1271"/>
              <p:cNvSpPr/>
              <p:nvPr/>
            </p:nvSpPr>
            <p:spPr>
              <a:xfrm rot="10800000" flipV="1">
                <a:off x="2203436" y="1588317"/>
                <a:ext cx="113904" cy="232052"/>
              </a:xfrm>
              <a:prstGeom prst="trapezoid">
                <a:avLst>
                  <a:gd name="adj" fmla="val 27112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73" name="グループ化 1272"/>
              <p:cNvGrpSpPr/>
              <p:nvPr/>
            </p:nvGrpSpPr>
            <p:grpSpPr>
              <a:xfrm>
                <a:off x="2048456" y="1475520"/>
                <a:ext cx="423862" cy="112796"/>
                <a:chOff x="3151980" y="2770920"/>
                <a:chExt cx="423862" cy="112796"/>
              </a:xfrm>
              <a:solidFill>
                <a:srgbClr val="5B9BD5">
                  <a:lumMod val="40000"/>
                  <a:lumOff val="60000"/>
                </a:srgbClr>
              </a:solidFill>
            </p:grpSpPr>
            <p:sp>
              <p:nvSpPr>
                <p:cNvPr id="1284" name="平行四辺形 1283"/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5" name="平行四辺形 1284"/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74" name="グループ化 1273"/>
              <p:cNvGrpSpPr/>
              <p:nvPr/>
            </p:nvGrpSpPr>
            <p:grpSpPr>
              <a:xfrm>
                <a:off x="2018691" y="1475519"/>
                <a:ext cx="483392" cy="344850"/>
                <a:chOff x="3133728" y="2770919"/>
                <a:chExt cx="483392" cy="344850"/>
              </a:xfrm>
              <a:solidFill>
                <a:srgbClr val="0070C0"/>
              </a:solidFill>
            </p:grpSpPr>
            <p:sp>
              <p:nvSpPr>
                <p:cNvPr id="1282" name="平行四辺形 19"/>
                <p:cNvSpPr/>
                <p:nvPr/>
              </p:nvSpPr>
              <p:spPr>
                <a:xfrm>
                  <a:off x="3376812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3" name="平行四辺形 19"/>
                <p:cNvSpPr/>
                <p:nvPr/>
              </p:nvSpPr>
              <p:spPr>
                <a:xfrm flipH="1">
                  <a:off x="3133728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75" name="円/楕円 1274"/>
              <p:cNvSpPr/>
              <p:nvPr/>
            </p:nvSpPr>
            <p:spPr>
              <a:xfrm>
                <a:off x="2018691" y="945331"/>
                <a:ext cx="80251" cy="13047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6" name="円/楕円 1275"/>
              <p:cNvSpPr/>
              <p:nvPr/>
            </p:nvSpPr>
            <p:spPr>
              <a:xfrm>
                <a:off x="2429035" y="945331"/>
                <a:ext cx="80251" cy="13047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7" name="円/楕円 1276"/>
              <p:cNvSpPr/>
              <p:nvPr/>
            </p:nvSpPr>
            <p:spPr>
              <a:xfrm>
                <a:off x="2199563" y="1152783"/>
                <a:ext cx="118869" cy="69275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8" name="フリーフォーム 1277"/>
              <p:cNvSpPr/>
              <p:nvPr/>
            </p:nvSpPr>
            <p:spPr>
              <a:xfrm>
                <a:off x="2229678" y="1092995"/>
                <a:ext cx="59058" cy="139533"/>
              </a:xfrm>
              <a:custGeom>
                <a:avLst/>
                <a:gdLst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0409 w 59058"/>
                  <a:gd name="connsiteY2" fmla="*/ 5768 h 139533"/>
                  <a:gd name="connsiteX3" fmla="*/ 59058 w 59058"/>
                  <a:gd name="connsiteY3" fmla="*/ 61175 h 139533"/>
                  <a:gd name="connsiteX4" fmla="*/ 29529 w 59058"/>
                  <a:gd name="connsiteY4" fmla="*/ 139533 h 139533"/>
                  <a:gd name="connsiteX5" fmla="*/ 0 w 59058"/>
                  <a:gd name="connsiteY5" fmla="*/ 61175 h 139533"/>
                  <a:gd name="connsiteX6" fmla="*/ 8649 w 59058"/>
                  <a:gd name="connsiteY6" fmla="*/ 5768 h 139533"/>
                  <a:gd name="connsiteX0" fmla="*/ 11873 w 103313"/>
                  <a:gd name="connsiteY0" fmla="*/ 0 h 139533"/>
                  <a:gd name="connsiteX1" fmla="*/ 47185 w 103313"/>
                  <a:gd name="connsiteY1" fmla="*/ 0 h 139533"/>
                  <a:gd name="connsiteX2" fmla="*/ 50409 w 103313"/>
                  <a:gd name="connsiteY2" fmla="*/ 5768 h 139533"/>
                  <a:gd name="connsiteX3" fmla="*/ 59058 w 103313"/>
                  <a:gd name="connsiteY3" fmla="*/ 61175 h 139533"/>
                  <a:gd name="connsiteX4" fmla="*/ 29529 w 103313"/>
                  <a:gd name="connsiteY4" fmla="*/ 139533 h 139533"/>
                  <a:gd name="connsiteX5" fmla="*/ 0 w 103313"/>
                  <a:gd name="connsiteY5" fmla="*/ 61175 h 139533"/>
                  <a:gd name="connsiteX6" fmla="*/ 8649 w 103313"/>
                  <a:gd name="connsiteY6" fmla="*/ 5768 h 139533"/>
                  <a:gd name="connsiteX7" fmla="*/ 103313 w 103313"/>
                  <a:gd name="connsiteY7" fmla="*/ 91440 h 139533"/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0409 w 59058"/>
                  <a:gd name="connsiteY2" fmla="*/ 5768 h 139533"/>
                  <a:gd name="connsiteX3" fmla="*/ 59058 w 59058"/>
                  <a:gd name="connsiteY3" fmla="*/ 61175 h 139533"/>
                  <a:gd name="connsiteX4" fmla="*/ 29529 w 59058"/>
                  <a:gd name="connsiteY4" fmla="*/ 139533 h 139533"/>
                  <a:gd name="connsiteX5" fmla="*/ 0 w 59058"/>
                  <a:gd name="connsiteY5" fmla="*/ 61175 h 139533"/>
                  <a:gd name="connsiteX6" fmla="*/ 8649 w 59058"/>
                  <a:gd name="connsiteY6" fmla="*/ 5768 h 139533"/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9058 w 59058"/>
                  <a:gd name="connsiteY2" fmla="*/ 61175 h 139533"/>
                  <a:gd name="connsiteX3" fmla="*/ 29529 w 59058"/>
                  <a:gd name="connsiteY3" fmla="*/ 139533 h 139533"/>
                  <a:gd name="connsiteX4" fmla="*/ 0 w 59058"/>
                  <a:gd name="connsiteY4" fmla="*/ 61175 h 139533"/>
                  <a:gd name="connsiteX5" fmla="*/ 8649 w 59058"/>
                  <a:gd name="connsiteY5" fmla="*/ 5768 h 139533"/>
                  <a:gd name="connsiteX0" fmla="*/ 102360 w 102360"/>
                  <a:gd name="connsiteY0" fmla="*/ 0 h 251452"/>
                  <a:gd name="connsiteX1" fmla="*/ 47185 w 102360"/>
                  <a:gd name="connsiteY1" fmla="*/ 111919 h 251452"/>
                  <a:gd name="connsiteX2" fmla="*/ 59058 w 102360"/>
                  <a:gd name="connsiteY2" fmla="*/ 173094 h 251452"/>
                  <a:gd name="connsiteX3" fmla="*/ 29529 w 102360"/>
                  <a:gd name="connsiteY3" fmla="*/ 251452 h 251452"/>
                  <a:gd name="connsiteX4" fmla="*/ 0 w 102360"/>
                  <a:gd name="connsiteY4" fmla="*/ 173094 h 251452"/>
                  <a:gd name="connsiteX5" fmla="*/ 8649 w 102360"/>
                  <a:gd name="connsiteY5" fmla="*/ 117687 h 251452"/>
                  <a:gd name="connsiteX0" fmla="*/ 47185 w 59058"/>
                  <a:gd name="connsiteY0" fmla="*/ 0 h 139533"/>
                  <a:gd name="connsiteX1" fmla="*/ 59058 w 59058"/>
                  <a:gd name="connsiteY1" fmla="*/ 61175 h 139533"/>
                  <a:gd name="connsiteX2" fmla="*/ 29529 w 59058"/>
                  <a:gd name="connsiteY2" fmla="*/ 139533 h 139533"/>
                  <a:gd name="connsiteX3" fmla="*/ 0 w 59058"/>
                  <a:gd name="connsiteY3" fmla="*/ 61175 h 139533"/>
                  <a:gd name="connsiteX4" fmla="*/ 8649 w 59058"/>
                  <a:gd name="connsiteY4" fmla="*/ 5768 h 13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058" h="139533">
                    <a:moveTo>
                      <a:pt x="47185" y="0"/>
                    </a:moveTo>
                    <a:lnTo>
                      <a:pt x="59058" y="61175"/>
                    </a:lnTo>
                    <a:cubicBezTo>
                      <a:pt x="59058" y="104451"/>
                      <a:pt x="45837" y="139533"/>
                      <a:pt x="29529" y="139533"/>
                    </a:cubicBezTo>
                    <a:cubicBezTo>
                      <a:pt x="13221" y="139533"/>
                      <a:pt x="0" y="104451"/>
                      <a:pt x="0" y="61175"/>
                    </a:cubicBezTo>
                    <a:cubicBezTo>
                      <a:pt x="0" y="39537"/>
                      <a:pt x="3305" y="19948"/>
                      <a:pt x="8649" y="5768"/>
                    </a:cubicBez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9" name="円/楕円 27"/>
              <p:cNvSpPr/>
              <p:nvPr/>
            </p:nvSpPr>
            <p:spPr>
              <a:xfrm>
                <a:off x="2170525" y="129726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0" name="月 1279"/>
              <p:cNvSpPr/>
              <p:nvPr/>
            </p:nvSpPr>
            <p:spPr>
              <a:xfrm rot="5400000">
                <a:off x="2027359" y="801485"/>
                <a:ext cx="51821" cy="19887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1" name="月 1280"/>
              <p:cNvSpPr/>
              <p:nvPr/>
            </p:nvSpPr>
            <p:spPr>
              <a:xfrm rot="5400000">
                <a:off x="2434239" y="801486"/>
                <a:ext cx="51821" cy="19887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06" name="角丸四角形 1205"/>
            <p:cNvSpPr/>
            <p:nvPr/>
          </p:nvSpPr>
          <p:spPr bwMode="auto">
            <a:xfrm rot="1800000">
              <a:off x="3389203" y="2166849"/>
              <a:ext cx="312097" cy="25463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07" name="角丸四角形 1206"/>
            <p:cNvSpPr/>
            <p:nvPr/>
          </p:nvSpPr>
          <p:spPr bwMode="auto">
            <a:xfrm rot="1800000">
              <a:off x="3404367" y="2180580"/>
              <a:ext cx="266690" cy="21510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08" name="グループ化 1207"/>
            <p:cNvGrpSpPr/>
            <p:nvPr/>
          </p:nvGrpSpPr>
          <p:grpSpPr>
            <a:xfrm rot="648129">
              <a:off x="2872285" y="1829825"/>
              <a:ext cx="839164" cy="509818"/>
              <a:chOff x="2296661" y="798990"/>
              <a:chExt cx="2863510" cy="1739671"/>
            </a:xfrm>
          </p:grpSpPr>
          <p:grpSp>
            <p:nvGrpSpPr>
              <p:cNvPr id="1209" name="グループ化 1208"/>
              <p:cNvGrpSpPr/>
              <p:nvPr/>
            </p:nvGrpSpPr>
            <p:grpSpPr>
              <a:xfrm>
                <a:off x="3663167" y="798990"/>
                <a:ext cx="1497004" cy="1739671"/>
                <a:chOff x="4649442" y="4736264"/>
                <a:chExt cx="844378" cy="981254"/>
              </a:xfrm>
            </p:grpSpPr>
            <p:sp>
              <p:nvSpPr>
                <p:cNvPr id="1261" name="フリーフォーム 1260"/>
                <p:cNvSpPr/>
                <p:nvPr/>
              </p:nvSpPr>
              <p:spPr>
                <a:xfrm rot="5400000">
                  <a:off x="4795086" y="5018784"/>
                  <a:ext cx="553090" cy="844378"/>
                </a:xfrm>
                <a:custGeom>
                  <a:avLst/>
                  <a:gdLst>
                    <a:gd name="connsiteX0" fmla="*/ 340 w 553090"/>
                    <a:gd name="connsiteY0" fmla="*/ 341749 h 844378"/>
                    <a:gd name="connsiteX1" fmla="*/ 6535 w 553090"/>
                    <a:gd name="connsiteY1" fmla="*/ 303685 h 844378"/>
                    <a:gd name="connsiteX2" fmla="*/ 50083 w 553090"/>
                    <a:gd name="connsiteY2" fmla="*/ 141161 h 844378"/>
                    <a:gd name="connsiteX3" fmla="*/ 283263 w 553090"/>
                    <a:gd name="connsiteY3" fmla="*/ 6534 h 844378"/>
                    <a:gd name="connsiteX4" fmla="*/ 411930 w 553090"/>
                    <a:gd name="connsiteY4" fmla="*/ 41010 h 844378"/>
                    <a:gd name="connsiteX5" fmla="*/ 546556 w 553090"/>
                    <a:gd name="connsiteY5" fmla="*/ 274190 h 844378"/>
                    <a:gd name="connsiteX6" fmla="*/ 503008 w 553090"/>
                    <a:gd name="connsiteY6" fmla="*/ 436715 h 844378"/>
                    <a:gd name="connsiteX7" fmla="*/ 469375 w 553090"/>
                    <a:gd name="connsiteY7" fmla="*/ 504427 h 844378"/>
                    <a:gd name="connsiteX8" fmla="*/ 447832 w 553090"/>
                    <a:gd name="connsiteY8" fmla="*/ 523161 h 844378"/>
                    <a:gd name="connsiteX9" fmla="*/ 447832 w 553090"/>
                    <a:gd name="connsiteY9" fmla="*/ 771091 h 844378"/>
                    <a:gd name="connsiteX10" fmla="*/ 374545 w 553090"/>
                    <a:gd name="connsiteY10" fmla="*/ 844378 h 844378"/>
                    <a:gd name="connsiteX11" fmla="*/ 301258 w 553090"/>
                    <a:gd name="connsiteY11" fmla="*/ 771091 h 844378"/>
                    <a:gd name="connsiteX12" fmla="*/ 301258 w 553090"/>
                    <a:gd name="connsiteY12" fmla="*/ 573312 h 844378"/>
                    <a:gd name="connsiteX13" fmla="*/ 269827 w 553090"/>
                    <a:gd name="connsiteY13" fmla="*/ 571342 h 844378"/>
                    <a:gd name="connsiteX14" fmla="*/ 141161 w 553090"/>
                    <a:gd name="connsiteY14" fmla="*/ 536866 h 844378"/>
                    <a:gd name="connsiteX15" fmla="*/ 340 w 553090"/>
                    <a:gd name="connsiteY15" fmla="*/ 341749 h 844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53090" h="844378">
                      <a:moveTo>
                        <a:pt x="340" y="341749"/>
                      </a:moveTo>
                      <a:cubicBezTo>
                        <a:pt x="1098" y="329121"/>
                        <a:pt x="3133" y="316381"/>
                        <a:pt x="6535" y="303685"/>
                      </a:cubicBezTo>
                      <a:lnTo>
                        <a:pt x="50083" y="141161"/>
                      </a:lnTo>
                      <a:cubicBezTo>
                        <a:pt x="77298" y="39593"/>
                        <a:pt x="181696" y="-20681"/>
                        <a:pt x="283263" y="6534"/>
                      </a:cubicBezTo>
                      <a:lnTo>
                        <a:pt x="411930" y="41010"/>
                      </a:lnTo>
                      <a:cubicBezTo>
                        <a:pt x="513497" y="68225"/>
                        <a:pt x="573771" y="172623"/>
                        <a:pt x="546556" y="274190"/>
                      </a:cubicBezTo>
                      <a:lnTo>
                        <a:pt x="503008" y="436715"/>
                      </a:lnTo>
                      <a:cubicBezTo>
                        <a:pt x="496204" y="462107"/>
                        <a:pt x="484577" y="484918"/>
                        <a:pt x="469375" y="504427"/>
                      </a:cubicBezTo>
                      <a:lnTo>
                        <a:pt x="447832" y="523161"/>
                      </a:lnTo>
                      <a:lnTo>
                        <a:pt x="447832" y="771091"/>
                      </a:lnTo>
                      <a:cubicBezTo>
                        <a:pt x="447832" y="811566"/>
                        <a:pt x="415020" y="844378"/>
                        <a:pt x="374545" y="844378"/>
                      </a:cubicBezTo>
                      <a:cubicBezTo>
                        <a:pt x="334070" y="844378"/>
                        <a:pt x="301258" y="811566"/>
                        <a:pt x="301258" y="771091"/>
                      </a:cubicBezTo>
                      <a:lnTo>
                        <a:pt x="301258" y="573312"/>
                      </a:lnTo>
                      <a:lnTo>
                        <a:pt x="269827" y="571342"/>
                      </a:lnTo>
                      <a:lnTo>
                        <a:pt x="141161" y="536866"/>
                      </a:lnTo>
                      <a:cubicBezTo>
                        <a:pt x="52290" y="513053"/>
                        <a:pt x="-4967" y="430146"/>
                        <a:pt x="340" y="34174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2" name="フリーフォーム 1261"/>
                <p:cNvSpPr/>
                <p:nvPr/>
              </p:nvSpPr>
              <p:spPr>
                <a:xfrm rot="9000000">
                  <a:off x="4750158" y="4736264"/>
                  <a:ext cx="302399" cy="586319"/>
                </a:xfrm>
                <a:custGeom>
                  <a:avLst/>
                  <a:gdLst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368624 h 635624"/>
                    <a:gd name="connsiteX5" fmla="*/ 2425 w 327828"/>
                    <a:gd name="connsiteY5" fmla="*/ 73287 h 635624"/>
                    <a:gd name="connsiteX6" fmla="*/ 75712 w 327828"/>
                    <a:gd name="connsiteY6" fmla="*/ 0 h 635624"/>
                    <a:gd name="connsiteX7" fmla="*/ 148999 w 327828"/>
                    <a:gd name="connsiteY7" fmla="*/ 73287 h 635624"/>
                    <a:gd name="connsiteX8" fmla="*/ 148999 w 327828"/>
                    <a:gd name="connsiteY8" fmla="*/ 353152 h 635624"/>
                    <a:gd name="connsiteX9" fmla="*/ 306363 w 327828"/>
                    <a:gd name="connsiteY9" fmla="*/ 510516 h 635624"/>
                    <a:gd name="connsiteX10" fmla="*/ 306363 w 327828"/>
                    <a:gd name="connsiteY10" fmla="*/ 614160 h 635624"/>
                    <a:gd name="connsiteX11" fmla="*/ 226964 w 327828"/>
                    <a:gd name="connsiteY11" fmla="*/ 630259 h 635624"/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73287 h 635624"/>
                    <a:gd name="connsiteX5" fmla="*/ 75712 w 327828"/>
                    <a:gd name="connsiteY5" fmla="*/ 0 h 635624"/>
                    <a:gd name="connsiteX6" fmla="*/ 148999 w 327828"/>
                    <a:gd name="connsiteY6" fmla="*/ 73287 h 635624"/>
                    <a:gd name="connsiteX7" fmla="*/ 148999 w 327828"/>
                    <a:gd name="connsiteY7" fmla="*/ 353152 h 635624"/>
                    <a:gd name="connsiteX8" fmla="*/ 306363 w 327828"/>
                    <a:gd name="connsiteY8" fmla="*/ 510516 h 635624"/>
                    <a:gd name="connsiteX9" fmla="*/ 306363 w 327828"/>
                    <a:gd name="connsiteY9" fmla="*/ 614160 h 635624"/>
                    <a:gd name="connsiteX10" fmla="*/ 226964 w 327828"/>
                    <a:gd name="connsiteY10" fmla="*/ 630259 h 635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7828" h="635624">
                      <a:moveTo>
                        <a:pt x="226964" y="630259"/>
                      </a:moveTo>
                      <a:cubicBezTo>
                        <a:pt x="218142" y="626681"/>
                        <a:pt x="209875" y="621315"/>
                        <a:pt x="202720" y="614160"/>
                      </a:cubicBezTo>
                      <a:lnTo>
                        <a:pt x="21466" y="432906"/>
                      </a:lnTo>
                      <a:cubicBezTo>
                        <a:pt x="7156" y="418596"/>
                        <a:pt x="1" y="399840"/>
                        <a:pt x="0" y="381084"/>
                      </a:cubicBezTo>
                      <a:cubicBezTo>
                        <a:pt x="808" y="278485"/>
                        <a:pt x="1617" y="175886"/>
                        <a:pt x="2425" y="73287"/>
                      </a:cubicBezTo>
                      <a:cubicBezTo>
                        <a:pt x="2425" y="32812"/>
                        <a:pt x="35237" y="0"/>
                        <a:pt x="75712" y="0"/>
                      </a:cubicBezTo>
                      <a:cubicBezTo>
                        <a:pt x="116187" y="0"/>
                        <a:pt x="148999" y="32812"/>
                        <a:pt x="148999" y="73287"/>
                      </a:cubicBezTo>
                      <a:lnTo>
                        <a:pt x="148999" y="353152"/>
                      </a:lnTo>
                      <a:lnTo>
                        <a:pt x="306363" y="510516"/>
                      </a:lnTo>
                      <a:cubicBezTo>
                        <a:pt x="334984" y="539137"/>
                        <a:pt x="334984" y="585540"/>
                        <a:pt x="306363" y="614160"/>
                      </a:cubicBezTo>
                      <a:cubicBezTo>
                        <a:pt x="284898" y="635625"/>
                        <a:pt x="253430" y="640991"/>
                        <a:pt x="226964" y="6302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3" name="角丸四角形 1262"/>
                <p:cNvSpPr/>
                <p:nvPr/>
              </p:nvSpPr>
              <p:spPr>
                <a:xfrm rot="1744618">
                  <a:off x="4947309" y="5070632"/>
                  <a:ext cx="179400" cy="388875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4" name="角丸四角形 1263"/>
                <p:cNvSpPr/>
                <p:nvPr/>
              </p:nvSpPr>
              <p:spPr>
                <a:xfrm rot="1267774">
                  <a:off x="5031689" y="5099097"/>
                  <a:ext cx="169691" cy="400539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5" name="フリーフォーム 1264"/>
                <p:cNvSpPr/>
                <p:nvPr/>
              </p:nvSpPr>
              <p:spPr>
                <a:xfrm>
                  <a:off x="5091071" y="5139190"/>
                  <a:ext cx="315077" cy="401306"/>
                </a:xfrm>
                <a:custGeom>
                  <a:avLst/>
                  <a:gdLst>
                    <a:gd name="connsiteX0" fmla="*/ 154126 w 315077"/>
                    <a:gd name="connsiteY0" fmla="*/ 461 h 401306"/>
                    <a:gd name="connsiteX1" fmla="*/ 181496 w 315077"/>
                    <a:gd name="connsiteY1" fmla="*/ 9506 h 401306"/>
                    <a:gd name="connsiteX2" fmla="*/ 315077 w 315077"/>
                    <a:gd name="connsiteY2" fmla="*/ 98313 h 401306"/>
                    <a:gd name="connsiteX3" fmla="*/ 242787 w 315077"/>
                    <a:gd name="connsiteY3" fmla="*/ 215034 h 401306"/>
                    <a:gd name="connsiteX4" fmla="*/ 207151 w 315077"/>
                    <a:gd name="connsiteY4" fmla="*/ 196300 h 401306"/>
                    <a:gd name="connsiteX5" fmla="*/ 186672 w 315077"/>
                    <a:gd name="connsiteY5" fmla="*/ 270764 h 401306"/>
                    <a:gd name="connsiteX6" fmla="*/ 191810 w 315077"/>
                    <a:gd name="connsiteY6" fmla="*/ 270764 h 401306"/>
                    <a:gd name="connsiteX7" fmla="*/ 257081 w 315077"/>
                    <a:gd name="connsiteY7" fmla="*/ 336035 h 401306"/>
                    <a:gd name="connsiteX8" fmla="*/ 257080 w 315077"/>
                    <a:gd name="connsiteY8" fmla="*/ 336035 h 401306"/>
                    <a:gd name="connsiteX9" fmla="*/ 191809 w 315077"/>
                    <a:gd name="connsiteY9" fmla="*/ 401306 h 401306"/>
                    <a:gd name="connsiteX10" fmla="*/ 104488 w 315077"/>
                    <a:gd name="connsiteY10" fmla="*/ 401305 h 401306"/>
                    <a:gd name="connsiteX11" fmla="*/ 99018 w 315077"/>
                    <a:gd name="connsiteY11" fmla="*/ 400201 h 401306"/>
                    <a:gd name="connsiteX12" fmla="*/ 77015 w 315077"/>
                    <a:gd name="connsiteY12" fmla="*/ 399058 h 401306"/>
                    <a:gd name="connsiteX13" fmla="*/ 52632 w 315077"/>
                    <a:gd name="connsiteY13" fmla="*/ 392700 h 401306"/>
                    <a:gd name="connsiteX14" fmla="*/ 2695 w 315077"/>
                    <a:gd name="connsiteY14" fmla="*/ 303842 h 401306"/>
                    <a:gd name="connsiteX15" fmla="*/ 68842 w 315077"/>
                    <a:gd name="connsiteY15" fmla="*/ 63325 h 401306"/>
                    <a:gd name="connsiteX16" fmla="*/ 81159 w 315077"/>
                    <a:gd name="connsiteY16" fmla="*/ 38628 h 401306"/>
                    <a:gd name="connsiteX17" fmla="*/ 81462 w 315077"/>
                    <a:gd name="connsiteY17" fmla="*/ 37742 h 401306"/>
                    <a:gd name="connsiteX18" fmla="*/ 81462 w 315077"/>
                    <a:gd name="connsiteY18" fmla="*/ 37743 h 401306"/>
                    <a:gd name="connsiteX19" fmla="*/ 81785 w 315077"/>
                    <a:gd name="connsiteY19" fmla="*/ 37373 h 401306"/>
                    <a:gd name="connsiteX20" fmla="*/ 81870 w 315077"/>
                    <a:gd name="connsiteY20" fmla="*/ 37201 h 401306"/>
                    <a:gd name="connsiteX21" fmla="*/ 82152 w 315077"/>
                    <a:gd name="connsiteY21" fmla="*/ 36952 h 401306"/>
                    <a:gd name="connsiteX22" fmla="*/ 100891 w 315077"/>
                    <a:gd name="connsiteY22" fmla="*/ 15488 h 401306"/>
                    <a:gd name="connsiteX23" fmla="*/ 154126 w 315077"/>
                    <a:gd name="connsiteY23" fmla="*/ 461 h 401306"/>
                    <a:gd name="connsiteX0" fmla="*/ 242787 w 334227"/>
                    <a:gd name="connsiteY0" fmla="*/ 215034 h 401306"/>
                    <a:gd name="connsiteX1" fmla="*/ 207151 w 334227"/>
                    <a:gd name="connsiteY1" fmla="*/ 196300 h 401306"/>
                    <a:gd name="connsiteX2" fmla="*/ 186672 w 334227"/>
                    <a:gd name="connsiteY2" fmla="*/ 270764 h 401306"/>
                    <a:gd name="connsiteX3" fmla="*/ 191810 w 334227"/>
                    <a:gd name="connsiteY3" fmla="*/ 270764 h 401306"/>
                    <a:gd name="connsiteX4" fmla="*/ 257081 w 334227"/>
                    <a:gd name="connsiteY4" fmla="*/ 336035 h 401306"/>
                    <a:gd name="connsiteX5" fmla="*/ 257080 w 334227"/>
                    <a:gd name="connsiteY5" fmla="*/ 336035 h 401306"/>
                    <a:gd name="connsiteX6" fmla="*/ 191809 w 334227"/>
                    <a:gd name="connsiteY6" fmla="*/ 401306 h 401306"/>
                    <a:gd name="connsiteX7" fmla="*/ 104488 w 334227"/>
                    <a:gd name="connsiteY7" fmla="*/ 401305 h 401306"/>
                    <a:gd name="connsiteX8" fmla="*/ 99018 w 334227"/>
                    <a:gd name="connsiteY8" fmla="*/ 400201 h 401306"/>
                    <a:gd name="connsiteX9" fmla="*/ 77015 w 334227"/>
                    <a:gd name="connsiteY9" fmla="*/ 399058 h 401306"/>
                    <a:gd name="connsiteX10" fmla="*/ 52632 w 334227"/>
                    <a:gd name="connsiteY10" fmla="*/ 392700 h 401306"/>
                    <a:gd name="connsiteX11" fmla="*/ 2695 w 334227"/>
                    <a:gd name="connsiteY11" fmla="*/ 303842 h 401306"/>
                    <a:gd name="connsiteX12" fmla="*/ 68842 w 334227"/>
                    <a:gd name="connsiteY12" fmla="*/ 63325 h 401306"/>
                    <a:gd name="connsiteX13" fmla="*/ 81159 w 334227"/>
                    <a:gd name="connsiteY13" fmla="*/ 38628 h 401306"/>
                    <a:gd name="connsiteX14" fmla="*/ 81462 w 334227"/>
                    <a:gd name="connsiteY14" fmla="*/ 37742 h 401306"/>
                    <a:gd name="connsiteX15" fmla="*/ 81462 w 334227"/>
                    <a:gd name="connsiteY15" fmla="*/ 37743 h 401306"/>
                    <a:gd name="connsiteX16" fmla="*/ 81785 w 334227"/>
                    <a:gd name="connsiteY16" fmla="*/ 37373 h 401306"/>
                    <a:gd name="connsiteX17" fmla="*/ 81870 w 334227"/>
                    <a:gd name="connsiteY17" fmla="*/ 37201 h 401306"/>
                    <a:gd name="connsiteX18" fmla="*/ 82152 w 334227"/>
                    <a:gd name="connsiteY18" fmla="*/ 36952 h 401306"/>
                    <a:gd name="connsiteX19" fmla="*/ 100891 w 334227"/>
                    <a:gd name="connsiteY19" fmla="*/ 15488 h 401306"/>
                    <a:gd name="connsiteX20" fmla="*/ 154126 w 334227"/>
                    <a:gd name="connsiteY20" fmla="*/ 461 h 401306"/>
                    <a:gd name="connsiteX21" fmla="*/ 181496 w 334227"/>
                    <a:gd name="connsiteY21" fmla="*/ 9506 h 401306"/>
                    <a:gd name="connsiteX22" fmla="*/ 315077 w 334227"/>
                    <a:gd name="connsiteY22" fmla="*/ 98313 h 401306"/>
                    <a:gd name="connsiteX23" fmla="*/ 334227 w 334227"/>
                    <a:gd name="connsiteY23" fmla="*/ 306474 h 401306"/>
                    <a:gd name="connsiteX0" fmla="*/ 242787 w 315077"/>
                    <a:gd name="connsiteY0" fmla="*/ 215034 h 401306"/>
                    <a:gd name="connsiteX1" fmla="*/ 207151 w 315077"/>
                    <a:gd name="connsiteY1" fmla="*/ 196300 h 401306"/>
                    <a:gd name="connsiteX2" fmla="*/ 186672 w 315077"/>
                    <a:gd name="connsiteY2" fmla="*/ 270764 h 401306"/>
                    <a:gd name="connsiteX3" fmla="*/ 191810 w 315077"/>
                    <a:gd name="connsiteY3" fmla="*/ 270764 h 401306"/>
                    <a:gd name="connsiteX4" fmla="*/ 257081 w 315077"/>
                    <a:gd name="connsiteY4" fmla="*/ 336035 h 401306"/>
                    <a:gd name="connsiteX5" fmla="*/ 257080 w 315077"/>
                    <a:gd name="connsiteY5" fmla="*/ 336035 h 401306"/>
                    <a:gd name="connsiteX6" fmla="*/ 191809 w 315077"/>
                    <a:gd name="connsiteY6" fmla="*/ 401306 h 401306"/>
                    <a:gd name="connsiteX7" fmla="*/ 104488 w 315077"/>
                    <a:gd name="connsiteY7" fmla="*/ 401305 h 401306"/>
                    <a:gd name="connsiteX8" fmla="*/ 99018 w 315077"/>
                    <a:gd name="connsiteY8" fmla="*/ 400201 h 401306"/>
                    <a:gd name="connsiteX9" fmla="*/ 77015 w 315077"/>
                    <a:gd name="connsiteY9" fmla="*/ 399058 h 401306"/>
                    <a:gd name="connsiteX10" fmla="*/ 52632 w 315077"/>
                    <a:gd name="connsiteY10" fmla="*/ 392700 h 401306"/>
                    <a:gd name="connsiteX11" fmla="*/ 2695 w 315077"/>
                    <a:gd name="connsiteY11" fmla="*/ 303842 h 401306"/>
                    <a:gd name="connsiteX12" fmla="*/ 68842 w 315077"/>
                    <a:gd name="connsiteY12" fmla="*/ 63325 h 401306"/>
                    <a:gd name="connsiteX13" fmla="*/ 81159 w 315077"/>
                    <a:gd name="connsiteY13" fmla="*/ 38628 h 401306"/>
                    <a:gd name="connsiteX14" fmla="*/ 81462 w 315077"/>
                    <a:gd name="connsiteY14" fmla="*/ 37742 h 401306"/>
                    <a:gd name="connsiteX15" fmla="*/ 81462 w 315077"/>
                    <a:gd name="connsiteY15" fmla="*/ 37743 h 401306"/>
                    <a:gd name="connsiteX16" fmla="*/ 81785 w 315077"/>
                    <a:gd name="connsiteY16" fmla="*/ 37373 h 401306"/>
                    <a:gd name="connsiteX17" fmla="*/ 81870 w 315077"/>
                    <a:gd name="connsiteY17" fmla="*/ 37201 h 401306"/>
                    <a:gd name="connsiteX18" fmla="*/ 82152 w 315077"/>
                    <a:gd name="connsiteY18" fmla="*/ 36952 h 401306"/>
                    <a:gd name="connsiteX19" fmla="*/ 100891 w 315077"/>
                    <a:gd name="connsiteY19" fmla="*/ 15488 h 401306"/>
                    <a:gd name="connsiteX20" fmla="*/ 154126 w 315077"/>
                    <a:gd name="connsiteY20" fmla="*/ 461 h 401306"/>
                    <a:gd name="connsiteX21" fmla="*/ 181496 w 315077"/>
                    <a:gd name="connsiteY21" fmla="*/ 9506 h 401306"/>
                    <a:gd name="connsiteX22" fmla="*/ 315077 w 315077"/>
                    <a:gd name="connsiteY22" fmla="*/ 98313 h 401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15077" h="401306">
                      <a:moveTo>
                        <a:pt x="242787" y="215034"/>
                      </a:moveTo>
                      <a:lnTo>
                        <a:pt x="207151" y="196300"/>
                      </a:lnTo>
                      <a:lnTo>
                        <a:pt x="186672" y="270764"/>
                      </a:lnTo>
                      <a:lnTo>
                        <a:pt x="191810" y="270764"/>
                      </a:lnTo>
                      <a:cubicBezTo>
                        <a:pt x="227858" y="270764"/>
                        <a:pt x="257081" y="299987"/>
                        <a:pt x="257081" y="336035"/>
                      </a:cubicBezTo>
                      <a:lnTo>
                        <a:pt x="257080" y="336035"/>
                      </a:lnTo>
                      <a:cubicBezTo>
                        <a:pt x="257080" y="372083"/>
                        <a:pt x="227857" y="401306"/>
                        <a:pt x="191809" y="401306"/>
                      </a:cubicBezTo>
                      <a:lnTo>
                        <a:pt x="104488" y="401305"/>
                      </a:lnTo>
                      <a:lnTo>
                        <a:pt x="99018" y="400201"/>
                      </a:lnTo>
                      <a:lnTo>
                        <a:pt x="77015" y="399058"/>
                      </a:lnTo>
                      <a:lnTo>
                        <a:pt x="52632" y="392700"/>
                      </a:lnTo>
                      <a:cubicBezTo>
                        <a:pt x="14304" y="382707"/>
                        <a:pt x="-8053" y="342923"/>
                        <a:pt x="2695" y="303842"/>
                      </a:cubicBezTo>
                      <a:lnTo>
                        <a:pt x="68842" y="63325"/>
                      </a:lnTo>
                      <a:lnTo>
                        <a:pt x="81159" y="38628"/>
                      </a:lnTo>
                      <a:lnTo>
                        <a:pt x="81462" y="37742"/>
                      </a:lnTo>
                      <a:lnTo>
                        <a:pt x="81462" y="37743"/>
                      </a:lnTo>
                      <a:lnTo>
                        <a:pt x="81785" y="37373"/>
                      </a:lnTo>
                      <a:cubicBezTo>
                        <a:pt x="81813" y="37316"/>
                        <a:pt x="81842" y="37258"/>
                        <a:pt x="81870" y="37201"/>
                      </a:cubicBezTo>
                      <a:lnTo>
                        <a:pt x="82152" y="36952"/>
                      </a:lnTo>
                      <a:lnTo>
                        <a:pt x="100891" y="15488"/>
                      </a:lnTo>
                      <a:cubicBezTo>
                        <a:pt x="116156" y="3726"/>
                        <a:pt x="135331" y="-1687"/>
                        <a:pt x="154126" y="461"/>
                      </a:cubicBezTo>
                      <a:cubicBezTo>
                        <a:pt x="163523" y="1536"/>
                        <a:pt x="172825" y="4500"/>
                        <a:pt x="181496" y="9506"/>
                      </a:cubicBezTo>
                      <a:lnTo>
                        <a:pt x="315077" y="98313"/>
                      </a:lnTo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210" name="グループ化 1209"/>
              <p:cNvGrpSpPr/>
              <p:nvPr/>
            </p:nvGrpSpPr>
            <p:grpSpPr>
              <a:xfrm>
                <a:off x="2296661" y="1168230"/>
                <a:ext cx="1556044" cy="966581"/>
                <a:chOff x="2296661" y="1168230"/>
                <a:chExt cx="1556044" cy="966581"/>
              </a:xfrm>
            </p:grpSpPr>
            <p:grpSp>
              <p:nvGrpSpPr>
                <p:cNvPr id="1211" name="グループ化 1210"/>
                <p:cNvGrpSpPr/>
                <p:nvPr/>
              </p:nvGrpSpPr>
              <p:grpSpPr>
                <a:xfrm>
                  <a:off x="2296661" y="1168230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240" name="正方形/長方形 1239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41" name="フリーフォーム 1240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42" name="正方形/長方形 1241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243" name="直線コネクタ 1242"/>
                  <p:cNvCxnSpPr>
                    <a:stCxn id="1242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244" name="直線コネクタ 1243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245" name="直線コネクタ 1244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246" name="テキスト ボックス 1245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247" name="テキスト ボックス 1246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248" name="テキスト ボックス 1247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249" name="グループ化 1248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253" name="グループ化 1252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257" name="片側の 2 つの角を丸めた四角形 1256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58" name="正方形/長方形 1257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59" name="正方形/長方形 1258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60" name="正方形/長方形 1259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54" name="フリーフォーム 1253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55" name="フリーフォーム 1254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56" name="フリーフォーム 1255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50" name="グループ化 1249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251" name="フリーフォーム 1250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52" name="テキスト ボックス 1251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212" name="グループ化 1211"/>
                <p:cNvGrpSpPr/>
                <p:nvPr/>
              </p:nvGrpSpPr>
              <p:grpSpPr>
                <a:xfrm>
                  <a:off x="2401316" y="1587944"/>
                  <a:ext cx="341957" cy="483415"/>
                  <a:chOff x="1814526" y="559765"/>
                  <a:chExt cx="891722" cy="1260604"/>
                </a:xfrm>
              </p:grpSpPr>
              <p:sp>
                <p:nvSpPr>
                  <p:cNvPr id="1213" name="片側の 2 つの角を丸めた四角形 1212"/>
                  <p:cNvSpPr/>
                  <p:nvPr/>
                </p:nvSpPr>
                <p:spPr>
                  <a:xfrm>
                    <a:off x="1872032" y="1475520"/>
                    <a:ext cx="776712" cy="344849"/>
                  </a:xfrm>
                  <a:prstGeom prst="round2SameRect">
                    <a:avLst>
                      <a:gd name="adj1" fmla="val 26104"/>
                      <a:gd name="adj2" fmla="val 0"/>
                    </a:avLst>
                  </a:prstGeom>
                  <a:solidFill>
                    <a:srgbClr val="0070C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14" name="フリーフォーム 1213"/>
                  <p:cNvSpPr/>
                  <p:nvPr/>
                </p:nvSpPr>
                <p:spPr>
                  <a:xfrm>
                    <a:off x="1849682" y="559765"/>
                    <a:ext cx="816502" cy="656222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15" name="台形 1214"/>
                  <p:cNvSpPr/>
                  <p:nvPr/>
                </p:nvSpPr>
                <p:spPr>
                  <a:xfrm rot="10800000">
                    <a:off x="2098943" y="1480649"/>
                    <a:ext cx="323141" cy="339719"/>
                  </a:xfrm>
                  <a:prstGeom prst="trapezoid">
                    <a:avLst/>
                  </a:prstGeom>
                  <a:solidFill>
                    <a:srgbClr val="5B9BD5">
                      <a:lumMod val="40000"/>
                      <a:lumOff val="6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16" name="角丸四角形 1215"/>
                  <p:cNvSpPr/>
                  <p:nvPr/>
                </p:nvSpPr>
                <p:spPr>
                  <a:xfrm>
                    <a:off x="2181805" y="1350170"/>
                    <a:ext cx="157164" cy="149162"/>
                  </a:xfrm>
                  <a:prstGeom prst="roundRect">
                    <a:avLst/>
                  </a:prstGeom>
                  <a:solidFill>
                    <a:srgbClr val="FFCC99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217" name="グループ化 1216"/>
                  <p:cNvGrpSpPr/>
                  <p:nvPr/>
                </p:nvGrpSpPr>
                <p:grpSpPr>
                  <a:xfrm>
                    <a:off x="1814526" y="614336"/>
                    <a:ext cx="891722" cy="809678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233" name="グループ化 1232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238" name="円/楕円 1237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39" name="円/楕円 1238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00"/>
                      </a:solidFill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234" name="グループ化 1233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236" name="円/楕円 1235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37" name="円/楕円 1236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00"/>
                      </a:solidFill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35" name="円/楕円 1234"/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18" name="台形 1217"/>
                  <p:cNvSpPr/>
                  <p:nvPr/>
                </p:nvSpPr>
                <p:spPr>
                  <a:xfrm rot="10800000">
                    <a:off x="2190536" y="1475519"/>
                    <a:ext cx="139704" cy="112796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19" name="台形 1218"/>
                  <p:cNvSpPr/>
                  <p:nvPr/>
                </p:nvSpPr>
                <p:spPr>
                  <a:xfrm rot="10800000" flipV="1">
                    <a:off x="2203436" y="1588317"/>
                    <a:ext cx="113904" cy="232052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220" name="グループ化 1219"/>
                  <p:cNvGrpSpPr/>
                  <p:nvPr/>
                </p:nvGrpSpPr>
                <p:grpSpPr>
                  <a:xfrm>
                    <a:off x="2048456" y="1475520"/>
                    <a:ext cx="423862" cy="112796"/>
                    <a:chOff x="3151980" y="2770920"/>
                    <a:chExt cx="423862" cy="112796"/>
                  </a:xfrm>
                  <a:solidFill>
                    <a:srgbClr val="5B9BD5">
                      <a:lumMod val="40000"/>
                      <a:lumOff val="60000"/>
                    </a:srgbClr>
                  </a:solidFill>
                </p:grpSpPr>
                <p:sp>
                  <p:nvSpPr>
                    <p:cNvPr id="1231" name="平行四辺形 1230"/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2" name="平行四辺形 1231"/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21" name="グループ化 1220"/>
                  <p:cNvGrpSpPr/>
                  <p:nvPr/>
                </p:nvGrpSpPr>
                <p:grpSpPr>
                  <a:xfrm>
                    <a:off x="2018691" y="1475519"/>
                    <a:ext cx="483392" cy="344850"/>
                    <a:chOff x="3133728" y="2770919"/>
                    <a:chExt cx="483392" cy="344850"/>
                  </a:xfrm>
                  <a:solidFill>
                    <a:srgbClr val="0070C0"/>
                  </a:solidFill>
                </p:grpSpPr>
                <p:sp>
                  <p:nvSpPr>
                    <p:cNvPr id="1229" name="平行四辺形 19"/>
                    <p:cNvSpPr/>
                    <p:nvPr/>
                  </p:nvSpPr>
                  <p:spPr>
                    <a:xfrm>
                      <a:off x="3376812" y="2770919"/>
                      <a:ext cx="240308" cy="344850"/>
                    </a:xfrm>
                    <a:custGeom>
                      <a:avLst/>
                      <a:gdLst>
                        <a:gd name="connsiteX0" fmla="*/ 0 w 295077"/>
                        <a:gd name="connsiteY0" fmla="*/ 344850 h 344850"/>
                        <a:gd name="connsiteX1" fmla="*/ 139412 w 295077"/>
                        <a:gd name="connsiteY1" fmla="*/ 0 h 344850"/>
                        <a:gd name="connsiteX2" fmla="*/ 295077 w 295077"/>
                        <a:gd name="connsiteY2" fmla="*/ 0 h 344850"/>
                        <a:gd name="connsiteX3" fmla="*/ 155665 w 295077"/>
                        <a:gd name="connsiteY3" fmla="*/ 344850 h 344850"/>
                        <a:gd name="connsiteX4" fmla="*/ 0 w 295077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55665 w 235545"/>
                        <a:gd name="connsiteY3" fmla="*/ 344850 h 344850"/>
                        <a:gd name="connsiteX4" fmla="*/ 0 w 235545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90302 w 235545"/>
                        <a:gd name="connsiteY3" fmla="*/ 250887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45058 w 235545"/>
                        <a:gd name="connsiteY3" fmla="*/ 186594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171252 w 235545"/>
                        <a:gd name="connsiteY2" fmla="*/ 43719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06971 w 235545"/>
                        <a:gd name="connsiteY2" fmla="*/ 856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5058 w 240308"/>
                        <a:gd name="connsiteY4" fmla="*/ 186594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2676 w 240308"/>
                        <a:gd name="connsiteY4" fmla="*/ 177069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308" h="344850">
                          <a:moveTo>
                            <a:pt x="0" y="344850"/>
                          </a:moveTo>
                          <a:lnTo>
                            <a:pt x="139412" y="0"/>
                          </a:lnTo>
                          <a:lnTo>
                            <a:pt x="206971" y="856"/>
                          </a:lnTo>
                          <a:lnTo>
                            <a:pt x="240308" y="133350"/>
                          </a:lnTo>
                          <a:lnTo>
                            <a:pt x="142676" y="177069"/>
                          </a:lnTo>
                          <a:lnTo>
                            <a:pt x="155665" y="344850"/>
                          </a:lnTo>
                          <a:lnTo>
                            <a:pt x="0" y="344850"/>
                          </a:lnTo>
                          <a:close/>
                        </a:path>
                      </a:pathLst>
                    </a:cu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0" name="平行四辺形 19"/>
                    <p:cNvSpPr/>
                    <p:nvPr/>
                  </p:nvSpPr>
                  <p:spPr>
                    <a:xfrm flipH="1">
                      <a:off x="3133728" y="2770919"/>
                      <a:ext cx="240308" cy="344850"/>
                    </a:xfrm>
                    <a:custGeom>
                      <a:avLst/>
                      <a:gdLst>
                        <a:gd name="connsiteX0" fmla="*/ 0 w 295077"/>
                        <a:gd name="connsiteY0" fmla="*/ 344850 h 344850"/>
                        <a:gd name="connsiteX1" fmla="*/ 139412 w 295077"/>
                        <a:gd name="connsiteY1" fmla="*/ 0 h 344850"/>
                        <a:gd name="connsiteX2" fmla="*/ 295077 w 295077"/>
                        <a:gd name="connsiteY2" fmla="*/ 0 h 344850"/>
                        <a:gd name="connsiteX3" fmla="*/ 155665 w 295077"/>
                        <a:gd name="connsiteY3" fmla="*/ 344850 h 344850"/>
                        <a:gd name="connsiteX4" fmla="*/ 0 w 295077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55665 w 235545"/>
                        <a:gd name="connsiteY3" fmla="*/ 344850 h 344850"/>
                        <a:gd name="connsiteX4" fmla="*/ 0 w 235545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90302 w 235545"/>
                        <a:gd name="connsiteY3" fmla="*/ 250887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45058 w 235545"/>
                        <a:gd name="connsiteY3" fmla="*/ 186594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171252 w 235545"/>
                        <a:gd name="connsiteY2" fmla="*/ 43719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06971 w 235545"/>
                        <a:gd name="connsiteY2" fmla="*/ 856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5058 w 240308"/>
                        <a:gd name="connsiteY4" fmla="*/ 186594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2676 w 240308"/>
                        <a:gd name="connsiteY4" fmla="*/ 177069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308" h="344850">
                          <a:moveTo>
                            <a:pt x="0" y="344850"/>
                          </a:moveTo>
                          <a:lnTo>
                            <a:pt x="139412" y="0"/>
                          </a:lnTo>
                          <a:lnTo>
                            <a:pt x="206971" y="856"/>
                          </a:lnTo>
                          <a:lnTo>
                            <a:pt x="240308" y="133350"/>
                          </a:lnTo>
                          <a:lnTo>
                            <a:pt x="142676" y="177069"/>
                          </a:lnTo>
                          <a:lnTo>
                            <a:pt x="155665" y="344850"/>
                          </a:lnTo>
                          <a:lnTo>
                            <a:pt x="0" y="344850"/>
                          </a:lnTo>
                          <a:close/>
                        </a:path>
                      </a:pathLst>
                    </a:cu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22" name="円/楕円 1221"/>
                  <p:cNvSpPr/>
                  <p:nvPr/>
                </p:nvSpPr>
                <p:spPr>
                  <a:xfrm>
                    <a:off x="2018691" y="945331"/>
                    <a:ext cx="80251" cy="13047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3" name="円/楕円 1222"/>
                  <p:cNvSpPr/>
                  <p:nvPr/>
                </p:nvSpPr>
                <p:spPr>
                  <a:xfrm>
                    <a:off x="2429035" y="945331"/>
                    <a:ext cx="80251" cy="13047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4" name="円/楕円 1223"/>
                  <p:cNvSpPr/>
                  <p:nvPr/>
                </p:nvSpPr>
                <p:spPr>
                  <a:xfrm>
                    <a:off x="2199563" y="1152783"/>
                    <a:ext cx="118869" cy="69275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5" name="フリーフォーム 1224"/>
                  <p:cNvSpPr/>
                  <p:nvPr/>
                </p:nvSpPr>
                <p:spPr>
                  <a:xfrm>
                    <a:off x="2229678" y="1092995"/>
                    <a:ext cx="59058" cy="139533"/>
                  </a:xfrm>
                  <a:custGeom>
                    <a:avLst/>
                    <a:gdLst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0409 w 59058"/>
                      <a:gd name="connsiteY2" fmla="*/ 5768 h 139533"/>
                      <a:gd name="connsiteX3" fmla="*/ 59058 w 59058"/>
                      <a:gd name="connsiteY3" fmla="*/ 61175 h 139533"/>
                      <a:gd name="connsiteX4" fmla="*/ 29529 w 59058"/>
                      <a:gd name="connsiteY4" fmla="*/ 139533 h 139533"/>
                      <a:gd name="connsiteX5" fmla="*/ 0 w 59058"/>
                      <a:gd name="connsiteY5" fmla="*/ 61175 h 139533"/>
                      <a:gd name="connsiteX6" fmla="*/ 8649 w 59058"/>
                      <a:gd name="connsiteY6" fmla="*/ 5768 h 139533"/>
                      <a:gd name="connsiteX0" fmla="*/ 11873 w 103313"/>
                      <a:gd name="connsiteY0" fmla="*/ 0 h 139533"/>
                      <a:gd name="connsiteX1" fmla="*/ 47185 w 103313"/>
                      <a:gd name="connsiteY1" fmla="*/ 0 h 139533"/>
                      <a:gd name="connsiteX2" fmla="*/ 50409 w 103313"/>
                      <a:gd name="connsiteY2" fmla="*/ 5768 h 139533"/>
                      <a:gd name="connsiteX3" fmla="*/ 59058 w 103313"/>
                      <a:gd name="connsiteY3" fmla="*/ 61175 h 139533"/>
                      <a:gd name="connsiteX4" fmla="*/ 29529 w 103313"/>
                      <a:gd name="connsiteY4" fmla="*/ 139533 h 139533"/>
                      <a:gd name="connsiteX5" fmla="*/ 0 w 103313"/>
                      <a:gd name="connsiteY5" fmla="*/ 61175 h 139533"/>
                      <a:gd name="connsiteX6" fmla="*/ 8649 w 103313"/>
                      <a:gd name="connsiteY6" fmla="*/ 5768 h 139533"/>
                      <a:gd name="connsiteX7" fmla="*/ 103313 w 103313"/>
                      <a:gd name="connsiteY7" fmla="*/ 91440 h 139533"/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0409 w 59058"/>
                      <a:gd name="connsiteY2" fmla="*/ 5768 h 139533"/>
                      <a:gd name="connsiteX3" fmla="*/ 59058 w 59058"/>
                      <a:gd name="connsiteY3" fmla="*/ 61175 h 139533"/>
                      <a:gd name="connsiteX4" fmla="*/ 29529 w 59058"/>
                      <a:gd name="connsiteY4" fmla="*/ 139533 h 139533"/>
                      <a:gd name="connsiteX5" fmla="*/ 0 w 59058"/>
                      <a:gd name="connsiteY5" fmla="*/ 61175 h 139533"/>
                      <a:gd name="connsiteX6" fmla="*/ 8649 w 59058"/>
                      <a:gd name="connsiteY6" fmla="*/ 5768 h 139533"/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9058 w 59058"/>
                      <a:gd name="connsiteY2" fmla="*/ 61175 h 139533"/>
                      <a:gd name="connsiteX3" fmla="*/ 29529 w 59058"/>
                      <a:gd name="connsiteY3" fmla="*/ 139533 h 139533"/>
                      <a:gd name="connsiteX4" fmla="*/ 0 w 59058"/>
                      <a:gd name="connsiteY4" fmla="*/ 61175 h 139533"/>
                      <a:gd name="connsiteX5" fmla="*/ 8649 w 59058"/>
                      <a:gd name="connsiteY5" fmla="*/ 5768 h 139533"/>
                      <a:gd name="connsiteX0" fmla="*/ 102360 w 102360"/>
                      <a:gd name="connsiteY0" fmla="*/ 0 h 251452"/>
                      <a:gd name="connsiteX1" fmla="*/ 47185 w 102360"/>
                      <a:gd name="connsiteY1" fmla="*/ 111919 h 251452"/>
                      <a:gd name="connsiteX2" fmla="*/ 59058 w 102360"/>
                      <a:gd name="connsiteY2" fmla="*/ 173094 h 251452"/>
                      <a:gd name="connsiteX3" fmla="*/ 29529 w 102360"/>
                      <a:gd name="connsiteY3" fmla="*/ 251452 h 251452"/>
                      <a:gd name="connsiteX4" fmla="*/ 0 w 102360"/>
                      <a:gd name="connsiteY4" fmla="*/ 173094 h 251452"/>
                      <a:gd name="connsiteX5" fmla="*/ 8649 w 102360"/>
                      <a:gd name="connsiteY5" fmla="*/ 117687 h 251452"/>
                      <a:gd name="connsiteX0" fmla="*/ 47185 w 59058"/>
                      <a:gd name="connsiteY0" fmla="*/ 0 h 139533"/>
                      <a:gd name="connsiteX1" fmla="*/ 59058 w 59058"/>
                      <a:gd name="connsiteY1" fmla="*/ 61175 h 139533"/>
                      <a:gd name="connsiteX2" fmla="*/ 29529 w 59058"/>
                      <a:gd name="connsiteY2" fmla="*/ 139533 h 139533"/>
                      <a:gd name="connsiteX3" fmla="*/ 0 w 59058"/>
                      <a:gd name="connsiteY3" fmla="*/ 61175 h 139533"/>
                      <a:gd name="connsiteX4" fmla="*/ 8649 w 59058"/>
                      <a:gd name="connsiteY4" fmla="*/ 5768 h 1395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9058" h="139533">
                        <a:moveTo>
                          <a:pt x="47185" y="0"/>
                        </a:moveTo>
                        <a:lnTo>
                          <a:pt x="59058" y="61175"/>
                        </a:lnTo>
                        <a:cubicBezTo>
                          <a:pt x="59058" y="104451"/>
                          <a:pt x="45837" y="139533"/>
                          <a:pt x="29529" y="139533"/>
                        </a:cubicBezTo>
                        <a:cubicBezTo>
                          <a:pt x="13221" y="139533"/>
                          <a:pt x="0" y="104451"/>
                          <a:pt x="0" y="61175"/>
                        </a:cubicBezTo>
                        <a:cubicBezTo>
                          <a:pt x="0" y="39537"/>
                          <a:pt x="3305" y="19948"/>
                          <a:pt x="8649" y="5768"/>
                        </a:cubicBezTo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6" name="円/楕円 27"/>
                  <p:cNvSpPr/>
                  <p:nvPr/>
                </p:nvSpPr>
                <p:spPr>
                  <a:xfrm>
                    <a:off x="2170525" y="12972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7" name="月 1226"/>
                  <p:cNvSpPr/>
                  <p:nvPr/>
                </p:nvSpPr>
                <p:spPr>
                  <a:xfrm rot="5400000">
                    <a:off x="2027359" y="801485"/>
                    <a:ext cx="51821" cy="198876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8" name="月 1227"/>
                  <p:cNvSpPr/>
                  <p:nvPr/>
                </p:nvSpPr>
                <p:spPr>
                  <a:xfrm rot="5400000">
                    <a:off x="2434239" y="801486"/>
                    <a:ext cx="51821" cy="198876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1293" name="グループ化 1292"/>
          <p:cNvGrpSpPr/>
          <p:nvPr/>
        </p:nvGrpSpPr>
        <p:grpSpPr>
          <a:xfrm>
            <a:off x="784528" y="5044760"/>
            <a:ext cx="1120436" cy="1254854"/>
            <a:chOff x="784528" y="1166624"/>
            <a:chExt cx="1120436" cy="1254854"/>
          </a:xfrm>
        </p:grpSpPr>
        <p:grpSp>
          <p:nvGrpSpPr>
            <p:cNvPr id="1294" name="グループ化 1293"/>
            <p:cNvGrpSpPr/>
            <p:nvPr/>
          </p:nvGrpSpPr>
          <p:grpSpPr>
            <a:xfrm>
              <a:off x="784528" y="1166624"/>
              <a:ext cx="891722" cy="1206033"/>
              <a:chOff x="826248" y="614336"/>
              <a:chExt cx="891722" cy="1206033"/>
            </a:xfrm>
          </p:grpSpPr>
          <p:sp>
            <p:nvSpPr>
              <p:cNvPr id="1354" name="片側の 2 つの角を丸めた四角形 1353"/>
              <p:cNvSpPr/>
              <p:nvPr/>
            </p:nvSpPr>
            <p:spPr>
              <a:xfrm>
                <a:off x="870786" y="1475520"/>
                <a:ext cx="799870" cy="344849"/>
              </a:xfrm>
              <a:prstGeom prst="round2SameRect">
                <a:avLst>
                  <a:gd name="adj1" fmla="val 26104"/>
                  <a:gd name="adj2" fmla="val 0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5" name="円/楕円 1354"/>
              <p:cNvSpPr/>
              <p:nvPr/>
            </p:nvSpPr>
            <p:spPr>
              <a:xfrm>
                <a:off x="852155" y="655320"/>
                <a:ext cx="854554" cy="64194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6" name="台形 1355"/>
              <p:cNvSpPr/>
              <p:nvPr/>
            </p:nvSpPr>
            <p:spPr>
              <a:xfrm rot="10800000">
                <a:off x="1110665" y="1480649"/>
                <a:ext cx="323141" cy="339719"/>
              </a:xfrm>
              <a:prstGeom prst="trapezoid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7" name="角丸四角形 1356"/>
              <p:cNvSpPr/>
              <p:nvPr/>
            </p:nvSpPr>
            <p:spPr>
              <a:xfrm>
                <a:off x="1193527" y="1350170"/>
                <a:ext cx="157164" cy="149162"/>
              </a:xfrm>
              <a:prstGeom prst="roundRect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58" name="グループ化 1357"/>
              <p:cNvGrpSpPr/>
              <p:nvPr/>
            </p:nvGrpSpPr>
            <p:grpSpPr>
              <a:xfrm>
                <a:off x="826248" y="614336"/>
                <a:ext cx="891722" cy="809678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373" name="グループ化 1372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378" name="円/楕円 1377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79" name="円/楕円 1378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74" name="グループ化 1373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376" name="円/楕円 1375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77" name="円/楕円 1376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75" name="円/楕円 1374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59" name="台形 1358"/>
              <p:cNvSpPr/>
              <p:nvPr/>
            </p:nvSpPr>
            <p:spPr>
              <a:xfrm rot="10800000">
                <a:off x="1202258" y="1475519"/>
                <a:ext cx="139704" cy="112796"/>
              </a:xfrm>
              <a:prstGeom prst="trapezoid">
                <a:avLst>
                  <a:gd name="adj" fmla="val 27112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0" name="台形 1359"/>
              <p:cNvSpPr/>
              <p:nvPr/>
            </p:nvSpPr>
            <p:spPr>
              <a:xfrm rot="10800000" flipV="1">
                <a:off x="1215158" y="1588317"/>
                <a:ext cx="113904" cy="232052"/>
              </a:xfrm>
              <a:prstGeom prst="trapezoid">
                <a:avLst>
                  <a:gd name="adj" fmla="val 27112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61" name="グループ化 1360"/>
              <p:cNvGrpSpPr/>
              <p:nvPr/>
            </p:nvGrpSpPr>
            <p:grpSpPr>
              <a:xfrm>
                <a:off x="1060178" y="1475520"/>
                <a:ext cx="423862" cy="112796"/>
                <a:chOff x="3151980" y="2770920"/>
                <a:chExt cx="423862" cy="112796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371" name="平行四辺形 1370"/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2" name="平行四辺形 1371"/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62" name="グループ化 1361"/>
              <p:cNvGrpSpPr/>
              <p:nvPr/>
            </p:nvGrpSpPr>
            <p:grpSpPr>
              <a:xfrm>
                <a:off x="1030413" y="1475519"/>
                <a:ext cx="483392" cy="344850"/>
                <a:chOff x="3133728" y="2770919"/>
                <a:chExt cx="483392" cy="344850"/>
              </a:xfrm>
              <a:solidFill>
                <a:srgbClr val="663300"/>
              </a:solidFill>
            </p:grpSpPr>
            <p:sp>
              <p:nvSpPr>
                <p:cNvPr id="1369" name="平行四辺形 19"/>
                <p:cNvSpPr/>
                <p:nvPr/>
              </p:nvSpPr>
              <p:spPr>
                <a:xfrm>
                  <a:off x="3376812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0" name="平行四辺形 19"/>
                <p:cNvSpPr/>
                <p:nvPr/>
              </p:nvSpPr>
              <p:spPr>
                <a:xfrm flipH="1">
                  <a:off x="3133728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63" name="円/楕円 1362"/>
              <p:cNvSpPr/>
              <p:nvPr/>
            </p:nvSpPr>
            <p:spPr>
              <a:xfrm>
                <a:off x="1030413" y="945331"/>
                <a:ext cx="80251" cy="13047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4" name="円/楕円 1363"/>
              <p:cNvSpPr/>
              <p:nvPr/>
            </p:nvSpPr>
            <p:spPr>
              <a:xfrm>
                <a:off x="1440757" y="945331"/>
                <a:ext cx="80251" cy="13047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5" name="フリーフォーム 1364"/>
              <p:cNvSpPr/>
              <p:nvPr/>
            </p:nvSpPr>
            <p:spPr>
              <a:xfrm>
                <a:off x="1219842" y="1152782"/>
                <a:ext cx="104531" cy="110867"/>
              </a:xfrm>
              <a:custGeom>
                <a:avLst/>
                <a:gdLst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0409 w 59058"/>
                  <a:gd name="connsiteY2" fmla="*/ 5768 h 139533"/>
                  <a:gd name="connsiteX3" fmla="*/ 59058 w 59058"/>
                  <a:gd name="connsiteY3" fmla="*/ 61175 h 139533"/>
                  <a:gd name="connsiteX4" fmla="*/ 29529 w 59058"/>
                  <a:gd name="connsiteY4" fmla="*/ 139533 h 139533"/>
                  <a:gd name="connsiteX5" fmla="*/ 0 w 59058"/>
                  <a:gd name="connsiteY5" fmla="*/ 61175 h 139533"/>
                  <a:gd name="connsiteX6" fmla="*/ 8649 w 59058"/>
                  <a:gd name="connsiteY6" fmla="*/ 5768 h 139533"/>
                  <a:gd name="connsiteX0" fmla="*/ 11873 w 103313"/>
                  <a:gd name="connsiteY0" fmla="*/ 0 h 139533"/>
                  <a:gd name="connsiteX1" fmla="*/ 47185 w 103313"/>
                  <a:gd name="connsiteY1" fmla="*/ 0 h 139533"/>
                  <a:gd name="connsiteX2" fmla="*/ 50409 w 103313"/>
                  <a:gd name="connsiteY2" fmla="*/ 5768 h 139533"/>
                  <a:gd name="connsiteX3" fmla="*/ 59058 w 103313"/>
                  <a:gd name="connsiteY3" fmla="*/ 61175 h 139533"/>
                  <a:gd name="connsiteX4" fmla="*/ 29529 w 103313"/>
                  <a:gd name="connsiteY4" fmla="*/ 139533 h 139533"/>
                  <a:gd name="connsiteX5" fmla="*/ 0 w 103313"/>
                  <a:gd name="connsiteY5" fmla="*/ 61175 h 139533"/>
                  <a:gd name="connsiteX6" fmla="*/ 8649 w 103313"/>
                  <a:gd name="connsiteY6" fmla="*/ 5768 h 139533"/>
                  <a:gd name="connsiteX7" fmla="*/ 103313 w 103313"/>
                  <a:gd name="connsiteY7" fmla="*/ 91440 h 139533"/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0409 w 59058"/>
                  <a:gd name="connsiteY2" fmla="*/ 5768 h 139533"/>
                  <a:gd name="connsiteX3" fmla="*/ 59058 w 59058"/>
                  <a:gd name="connsiteY3" fmla="*/ 61175 h 139533"/>
                  <a:gd name="connsiteX4" fmla="*/ 29529 w 59058"/>
                  <a:gd name="connsiteY4" fmla="*/ 139533 h 139533"/>
                  <a:gd name="connsiteX5" fmla="*/ 0 w 59058"/>
                  <a:gd name="connsiteY5" fmla="*/ 61175 h 139533"/>
                  <a:gd name="connsiteX6" fmla="*/ 8649 w 59058"/>
                  <a:gd name="connsiteY6" fmla="*/ 5768 h 139533"/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9058 w 59058"/>
                  <a:gd name="connsiteY2" fmla="*/ 61175 h 139533"/>
                  <a:gd name="connsiteX3" fmla="*/ 29529 w 59058"/>
                  <a:gd name="connsiteY3" fmla="*/ 139533 h 139533"/>
                  <a:gd name="connsiteX4" fmla="*/ 0 w 59058"/>
                  <a:gd name="connsiteY4" fmla="*/ 61175 h 139533"/>
                  <a:gd name="connsiteX5" fmla="*/ 8649 w 59058"/>
                  <a:gd name="connsiteY5" fmla="*/ 5768 h 139533"/>
                  <a:gd name="connsiteX0" fmla="*/ 102360 w 102360"/>
                  <a:gd name="connsiteY0" fmla="*/ 0 h 251452"/>
                  <a:gd name="connsiteX1" fmla="*/ 47185 w 102360"/>
                  <a:gd name="connsiteY1" fmla="*/ 111919 h 251452"/>
                  <a:gd name="connsiteX2" fmla="*/ 59058 w 102360"/>
                  <a:gd name="connsiteY2" fmla="*/ 173094 h 251452"/>
                  <a:gd name="connsiteX3" fmla="*/ 29529 w 102360"/>
                  <a:gd name="connsiteY3" fmla="*/ 251452 h 251452"/>
                  <a:gd name="connsiteX4" fmla="*/ 0 w 102360"/>
                  <a:gd name="connsiteY4" fmla="*/ 173094 h 251452"/>
                  <a:gd name="connsiteX5" fmla="*/ 8649 w 102360"/>
                  <a:gd name="connsiteY5" fmla="*/ 117687 h 251452"/>
                  <a:gd name="connsiteX0" fmla="*/ 47185 w 59058"/>
                  <a:gd name="connsiteY0" fmla="*/ 0 h 139533"/>
                  <a:gd name="connsiteX1" fmla="*/ 59058 w 59058"/>
                  <a:gd name="connsiteY1" fmla="*/ 61175 h 139533"/>
                  <a:gd name="connsiteX2" fmla="*/ 29529 w 59058"/>
                  <a:gd name="connsiteY2" fmla="*/ 139533 h 139533"/>
                  <a:gd name="connsiteX3" fmla="*/ 0 w 59058"/>
                  <a:gd name="connsiteY3" fmla="*/ 61175 h 139533"/>
                  <a:gd name="connsiteX4" fmla="*/ 8649 w 59058"/>
                  <a:gd name="connsiteY4" fmla="*/ 5768 h 13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058" h="139533">
                    <a:moveTo>
                      <a:pt x="47185" y="0"/>
                    </a:moveTo>
                    <a:lnTo>
                      <a:pt x="59058" y="61175"/>
                    </a:lnTo>
                    <a:cubicBezTo>
                      <a:pt x="59058" y="104451"/>
                      <a:pt x="45837" y="139533"/>
                      <a:pt x="29529" y="139533"/>
                    </a:cubicBezTo>
                    <a:cubicBezTo>
                      <a:pt x="13221" y="139533"/>
                      <a:pt x="0" y="104451"/>
                      <a:pt x="0" y="61175"/>
                    </a:cubicBezTo>
                    <a:cubicBezTo>
                      <a:pt x="0" y="39537"/>
                      <a:pt x="3305" y="19948"/>
                      <a:pt x="8649" y="5768"/>
                    </a:cubicBezTo>
                  </a:path>
                </a:pathLst>
              </a:custGeom>
              <a:solidFill>
                <a:srgbClr val="FF7C8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6" name="円/楕円 27"/>
              <p:cNvSpPr/>
              <p:nvPr/>
            </p:nvSpPr>
            <p:spPr>
              <a:xfrm>
                <a:off x="1182247" y="129726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7" name="月 1366"/>
              <p:cNvSpPr/>
              <p:nvPr/>
            </p:nvSpPr>
            <p:spPr>
              <a:xfrm rot="5400000">
                <a:off x="1047678" y="767847"/>
                <a:ext cx="45719" cy="118104"/>
              </a:xfrm>
              <a:prstGeom prst="moon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8" name="月 1367"/>
              <p:cNvSpPr/>
              <p:nvPr/>
            </p:nvSpPr>
            <p:spPr>
              <a:xfrm rot="5400000">
                <a:off x="1460800" y="767848"/>
                <a:ext cx="45719" cy="118104"/>
              </a:xfrm>
              <a:prstGeom prst="moon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95" name="角丸四角形 1294"/>
            <p:cNvSpPr/>
            <p:nvPr/>
          </p:nvSpPr>
          <p:spPr bwMode="auto">
            <a:xfrm rot="1800000">
              <a:off x="1592867" y="2166848"/>
              <a:ext cx="312097" cy="254630"/>
            </a:xfrm>
            <a:prstGeom prst="roundRect">
              <a:avLst>
                <a:gd name="adj" fmla="val 50000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96" name="角丸四角形 1295"/>
            <p:cNvSpPr/>
            <p:nvPr/>
          </p:nvSpPr>
          <p:spPr bwMode="auto">
            <a:xfrm rot="1800000">
              <a:off x="1608031" y="2180579"/>
              <a:ext cx="266690" cy="21510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97" name="グループ化 1296"/>
            <p:cNvGrpSpPr/>
            <p:nvPr/>
          </p:nvGrpSpPr>
          <p:grpSpPr>
            <a:xfrm rot="648129">
              <a:off x="1046610" y="1830864"/>
              <a:ext cx="854346" cy="509816"/>
              <a:chOff x="431647" y="798990"/>
              <a:chExt cx="2915323" cy="1739671"/>
            </a:xfrm>
          </p:grpSpPr>
          <p:grpSp>
            <p:nvGrpSpPr>
              <p:cNvPr id="1298" name="グループ化 1297"/>
              <p:cNvGrpSpPr/>
              <p:nvPr/>
            </p:nvGrpSpPr>
            <p:grpSpPr>
              <a:xfrm>
                <a:off x="1849966" y="798990"/>
                <a:ext cx="1497004" cy="1739671"/>
                <a:chOff x="4649442" y="4736264"/>
                <a:chExt cx="844378" cy="981254"/>
              </a:xfrm>
            </p:grpSpPr>
            <p:sp>
              <p:nvSpPr>
                <p:cNvPr id="1349" name="フリーフォーム 1348"/>
                <p:cNvSpPr/>
                <p:nvPr/>
              </p:nvSpPr>
              <p:spPr>
                <a:xfrm rot="5400000">
                  <a:off x="4795086" y="5018784"/>
                  <a:ext cx="553090" cy="844378"/>
                </a:xfrm>
                <a:custGeom>
                  <a:avLst/>
                  <a:gdLst>
                    <a:gd name="connsiteX0" fmla="*/ 340 w 553090"/>
                    <a:gd name="connsiteY0" fmla="*/ 341749 h 844378"/>
                    <a:gd name="connsiteX1" fmla="*/ 6535 w 553090"/>
                    <a:gd name="connsiteY1" fmla="*/ 303685 h 844378"/>
                    <a:gd name="connsiteX2" fmla="*/ 50083 w 553090"/>
                    <a:gd name="connsiteY2" fmla="*/ 141161 h 844378"/>
                    <a:gd name="connsiteX3" fmla="*/ 283263 w 553090"/>
                    <a:gd name="connsiteY3" fmla="*/ 6534 h 844378"/>
                    <a:gd name="connsiteX4" fmla="*/ 411930 w 553090"/>
                    <a:gd name="connsiteY4" fmla="*/ 41010 h 844378"/>
                    <a:gd name="connsiteX5" fmla="*/ 546556 w 553090"/>
                    <a:gd name="connsiteY5" fmla="*/ 274190 h 844378"/>
                    <a:gd name="connsiteX6" fmla="*/ 503008 w 553090"/>
                    <a:gd name="connsiteY6" fmla="*/ 436715 h 844378"/>
                    <a:gd name="connsiteX7" fmla="*/ 469375 w 553090"/>
                    <a:gd name="connsiteY7" fmla="*/ 504427 h 844378"/>
                    <a:gd name="connsiteX8" fmla="*/ 447832 w 553090"/>
                    <a:gd name="connsiteY8" fmla="*/ 523161 h 844378"/>
                    <a:gd name="connsiteX9" fmla="*/ 447832 w 553090"/>
                    <a:gd name="connsiteY9" fmla="*/ 771091 h 844378"/>
                    <a:gd name="connsiteX10" fmla="*/ 374545 w 553090"/>
                    <a:gd name="connsiteY10" fmla="*/ 844378 h 844378"/>
                    <a:gd name="connsiteX11" fmla="*/ 301258 w 553090"/>
                    <a:gd name="connsiteY11" fmla="*/ 771091 h 844378"/>
                    <a:gd name="connsiteX12" fmla="*/ 301258 w 553090"/>
                    <a:gd name="connsiteY12" fmla="*/ 573312 h 844378"/>
                    <a:gd name="connsiteX13" fmla="*/ 269827 w 553090"/>
                    <a:gd name="connsiteY13" fmla="*/ 571342 h 844378"/>
                    <a:gd name="connsiteX14" fmla="*/ 141161 w 553090"/>
                    <a:gd name="connsiteY14" fmla="*/ 536866 h 844378"/>
                    <a:gd name="connsiteX15" fmla="*/ 340 w 553090"/>
                    <a:gd name="connsiteY15" fmla="*/ 341749 h 844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53090" h="844378">
                      <a:moveTo>
                        <a:pt x="340" y="341749"/>
                      </a:moveTo>
                      <a:cubicBezTo>
                        <a:pt x="1098" y="329121"/>
                        <a:pt x="3133" y="316381"/>
                        <a:pt x="6535" y="303685"/>
                      </a:cubicBezTo>
                      <a:lnTo>
                        <a:pt x="50083" y="141161"/>
                      </a:lnTo>
                      <a:cubicBezTo>
                        <a:pt x="77298" y="39593"/>
                        <a:pt x="181696" y="-20681"/>
                        <a:pt x="283263" y="6534"/>
                      </a:cubicBezTo>
                      <a:lnTo>
                        <a:pt x="411930" y="41010"/>
                      </a:lnTo>
                      <a:cubicBezTo>
                        <a:pt x="513497" y="68225"/>
                        <a:pt x="573771" y="172623"/>
                        <a:pt x="546556" y="274190"/>
                      </a:cubicBezTo>
                      <a:lnTo>
                        <a:pt x="503008" y="436715"/>
                      </a:lnTo>
                      <a:cubicBezTo>
                        <a:pt x="496204" y="462107"/>
                        <a:pt x="484577" y="484918"/>
                        <a:pt x="469375" y="504427"/>
                      </a:cubicBezTo>
                      <a:lnTo>
                        <a:pt x="447832" y="523161"/>
                      </a:lnTo>
                      <a:lnTo>
                        <a:pt x="447832" y="771091"/>
                      </a:lnTo>
                      <a:cubicBezTo>
                        <a:pt x="447832" y="811566"/>
                        <a:pt x="415020" y="844378"/>
                        <a:pt x="374545" y="844378"/>
                      </a:cubicBezTo>
                      <a:cubicBezTo>
                        <a:pt x="334070" y="844378"/>
                        <a:pt x="301258" y="811566"/>
                        <a:pt x="301258" y="771091"/>
                      </a:cubicBezTo>
                      <a:lnTo>
                        <a:pt x="301258" y="573312"/>
                      </a:lnTo>
                      <a:lnTo>
                        <a:pt x="269827" y="571342"/>
                      </a:lnTo>
                      <a:lnTo>
                        <a:pt x="141161" y="536866"/>
                      </a:lnTo>
                      <a:cubicBezTo>
                        <a:pt x="52290" y="513053"/>
                        <a:pt x="-4967" y="430146"/>
                        <a:pt x="340" y="34174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0" name="フリーフォーム 1349"/>
                <p:cNvSpPr/>
                <p:nvPr/>
              </p:nvSpPr>
              <p:spPr>
                <a:xfrm rot="9000000">
                  <a:off x="4750158" y="4736264"/>
                  <a:ext cx="302399" cy="586319"/>
                </a:xfrm>
                <a:custGeom>
                  <a:avLst/>
                  <a:gdLst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368624 h 635624"/>
                    <a:gd name="connsiteX5" fmla="*/ 2425 w 327828"/>
                    <a:gd name="connsiteY5" fmla="*/ 73287 h 635624"/>
                    <a:gd name="connsiteX6" fmla="*/ 75712 w 327828"/>
                    <a:gd name="connsiteY6" fmla="*/ 0 h 635624"/>
                    <a:gd name="connsiteX7" fmla="*/ 148999 w 327828"/>
                    <a:gd name="connsiteY7" fmla="*/ 73287 h 635624"/>
                    <a:gd name="connsiteX8" fmla="*/ 148999 w 327828"/>
                    <a:gd name="connsiteY8" fmla="*/ 353152 h 635624"/>
                    <a:gd name="connsiteX9" fmla="*/ 306363 w 327828"/>
                    <a:gd name="connsiteY9" fmla="*/ 510516 h 635624"/>
                    <a:gd name="connsiteX10" fmla="*/ 306363 w 327828"/>
                    <a:gd name="connsiteY10" fmla="*/ 614160 h 635624"/>
                    <a:gd name="connsiteX11" fmla="*/ 226964 w 327828"/>
                    <a:gd name="connsiteY11" fmla="*/ 630259 h 635624"/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73287 h 635624"/>
                    <a:gd name="connsiteX5" fmla="*/ 75712 w 327828"/>
                    <a:gd name="connsiteY5" fmla="*/ 0 h 635624"/>
                    <a:gd name="connsiteX6" fmla="*/ 148999 w 327828"/>
                    <a:gd name="connsiteY6" fmla="*/ 73287 h 635624"/>
                    <a:gd name="connsiteX7" fmla="*/ 148999 w 327828"/>
                    <a:gd name="connsiteY7" fmla="*/ 353152 h 635624"/>
                    <a:gd name="connsiteX8" fmla="*/ 306363 w 327828"/>
                    <a:gd name="connsiteY8" fmla="*/ 510516 h 635624"/>
                    <a:gd name="connsiteX9" fmla="*/ 306363 w 327828"/>
                    <a:gd name="connsiteY9" fmla="*/ 614160 h 635624"/>
                    <a:gd name="connsiteX10" fmla="*/ 226964 w 327828"/>
                    <a:gd name="connsiteY10" fmla="*/ 630259 h 635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7828" h="635624">
                      <a:moveTo>
                        <a:pt x="226964" y="630259"/>
                      </a:moveTo>
                      <a:cubicBezTo>
                        <a:pt x="218142" y="626681"/>
                        <a:pt x="209875" y="621315"/>
                        <a:pt x="202720" y="614160"/>
                      </a:cubicBezTo>
                      <a:lnTo>
                        <a:pt x="21466" y="432906"/>
                      </a:lnTo>
                      <a:cubicBezTo>
                        <a:pt x="7156" y="418596"/>
                        <a:pt x="1" y="399840"/>
                        <a:pt x="0" y="381084"/>
                      </a:cubicBezTo>
                      <a:cubicBezTo>
                        <a:pt x="808" y="278485"/>
                        <a:pt x="1617" y="175886"/>
                        <a:pt x="2425" y="73287"/>
                      </a:cubicBezTo>
                      <a:cubicBezTo>
                        <a:pt x="2425" y="32812"/>
                        <a:pt x="35237" y="0"/>
                        <a:pt x="75712" y="0"/>
                      </a:cubicBezTo>
                      <a:cubicBezTo>
                        <a:pt x="116187" y="0"/>
                        <a:pt x="148999" y="32812"/>
                        <a:pt x="148999" y="73287"/>
                      </a:cubicBezTo>
                      <a:lnTo>
                        <a:pt x="148999" y="353152"/>
                      </a:lnTo>
                      <a:lnTo>
                        <a:pt x="306363" y="510516"/>
                      </a:lnTo>
                      <a:cubicBezTo>
                        <a:pt x="334984" y="539137"/>
                        <a:pt x="334984" y="585540"/>
                        <a:pt x="306363" y="614160"/>
                      </a:cubicBezTo>
                      <a:cubicBezTo>
                        <a:pt x="284898" y="635625"/>
                        <a:pt x="253430" y="640991"/>
                        <a:pt x="226964" y="6302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1" name="角丸四角形 1350"/>
                <p:cNvSpPr/>
                <p:nvPr/>
              </p:nvSpPr>
              <p:spPr>
                <a:xfrm rot="1744618">
                  <a:off x="4947309" y="5070632"/>
                  <a:ext cx="179400" cy="388875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2" name="角丸四角形 1351"/>
                <p:cNvSpPr/>
                <p:nvPr/>
              </p:nvSpPr>
              <p:spPr>
                <a:xfrm rot="1267774">
                  <a:off x="5031689" y="5099097"/>
                  <a:ext cx="169691" cy="400539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3" name="フリーフォーム 1352"/>
                <p:cNvSpPr/>
                <p:nvPr/>
              </p:nvSpPr>
              <p:spPr>
                <a:xfrm>
                  <a:off x="5091071" y="5139190"/>
                  <a:ext cx="315077" cy="401306"/>
                </a:xfrm>
                <a:custGeom>
                  <a:avLst/>
                  <a:gdLst>
                    <a:gd name="connsiteX0" fmla="*/ 154126 w 315077"/>
                    <a:gd name="connsiteY0" fmla="*/ 461 h 401306"/>
                    <a:gd name="connsiteX1" fmla="*/ 181496 w 315077"/>
                    <a:gd name="connsiteY1" fmla="*/ 9506 h 401306"/>
                    <a:gd name="connsiteX2" fmla="*/ 315077 w 315077"/>
                    <a:gd name="connsiteY2" fmla="*/ 98313 h 401306"/>
                    <a:gd name="connsiteX3" fmla="*/ 242787 w 315077"/>
                    <a:gd name="connsiteY3" fmla="*/ 215034 h 401306"/>
                    <a:gd name="connsiteX4" fmla="*/ 207151 w 315077"/>
                    <a:gd name="connsiteY4" fmla="*/ 196300 h 401306"/>
                    <a:gd name="connsiteX5" fmla="*/ 186672 w 315077"/>
                    <a:gd name="connsiteY5" fmla="*/ 270764 h 401306"/>
                    <a:gd name="connsiteX6" fmla="*/ 191810 w 315077"/>
                    <a:gd name="connsiteY6" fmla="*/ 270764 h 401306"/>
                    <a:gd name="connsiteX7" fmla="*/ 257081 w 315077"/>
                    <a:gd name="connsiteY7" fmla="*/ 336035 h 401306"/>
                    <a:gd name="connsiteX8" fmla="*/ 257080 w 315077"/>
                    <a:gd name="connsiteY8" fmla="*/ 336035 h 401306"/>
                    <a:gd name="connsiteX9" fmla="*/ 191809 w 315077"/>
                    <a:gd name="connsiteY9" fmla="*/ 401306 h 401306"/>
                    <a:gd name="connsiteX10" fmla="*/ 104488 w 315077"/>
                    <a:gd name="connsiteY10" fmla="*/ 401305 h 401306"/>
                    <a:gd name="connsiteX11" fmla="*/ 99018 w 315077"/>
                    <a:gd name="connsiteY11" fmla="*/ 400201 h 401306"/>
                    <a:gd name="connsiteX12" fmla="*/ 77015 w 315077"/>
                    <a:gd name="connsiteY12" fmla="*/ 399058 h 401306"/>
                    <a:gd name="connsiteX13" fmla="*/ 52632 w 315077"/>
                    <a:gd name="connsiteY13" fmla="*/ 392700 h 401306"/>
                    <a:gd name="connsiteX14" fmla="*/ 2695 w 315077"/>
                    <a:gd name="connsiteY14" fmla="*/ 303842 h 401306"/>
                    <a:gd name="connsiteX15" fmla="*/ 68842 w 315077"/>
                    <a:gd name="connsiteY15" fmla="*/ 63325 h 401306"/>
                    <a:gd name="connsiteX16" fmla="*/ 81159 w 315077"/>
                    <a:gd name="connsiteY16" fmla="*/ 38628 h 401306"/>
                    <a:gd name="connsiteX17" fmla="*/ 81462 w 315077"/>
                    <a:gd name="connsiteY17" fmla="*/ 37742 h 401306"/>
                    <a:gd name="connsiteX18" fmla="*/ 81462 w 315077"/>
                    <a:gd name="connsiteY18" fmla="*/ 37743 h 401306"/>
                    <a:gd name="connsiteX19" fmla="*/ 81785 w 315077"/>
                    <a:gd name="connsiteY19" fmla="*/ 37373 h 401306"/>
                    <a:gd name="connsiteX20" fmla="*/ 81870 w 315077"/>
                    <a:gd name="connsiteY20" fmla="*/ 37201 h 401306"/>
                    <a:gd name="connsiteX21" fmla="*/ 82152 w 315077"/>
                    <a:gd name="connsiteY21" fmla="*/ 36952 h 401306"/>
                    <a:gd name="connsiteX22" fmla="*/ 100891 w 315077"/>
                    <a:gd name="connsiteY22" fmla="*/ 15488 h 401306"/>
                    <a:gd name="connsiteX23" fmla="*/ 154126 w 315077"/>
                    <a:gd name="connsiteY23" fmla="*/ 461 h 401306"/>
                    <a:gd name="connsiteX0" fmla="*/ 242787 w 334227"/>
                    <a:gd name="connsiteY0" fmla="*/ 215034 h 401306"/>
                    <a:gd name="connsiteX1" fmla="*/ 207151 w 334227"/>
                    <a:gd name="connsiteY1" fmla="*/ 196300 h 401306"/>
                    <a:gd name="connsiteX2" fmla="*/ 186672 w 334227"/>
                    <a:gd name="connsiteY2" fmla="*/ 270764 h 401306"/>
                    <a:gd name="connsiteX3" fmla="*/ 191810 w 334227"/>
                    <a:gd name="connsiteY3" fmla="*/ 270764 h 401306"/>
                    <a:gd name="connsiteX4" fmla="*/ 257081 w 334227"/>
                    <a:gd name="connsiteY4" fmla="*/ 336035 h 401306"/>
                    <a:gd name="connsiteX5" fmla="*/ 257080 w 334227"/>
                    <a:gd name="connsiteY5" fmla="*/ 336035 h 401306"/>
                    <a:gd name="connsiteX6" fmla="*/ 191809 w 334227"/>
                    <a:gd name="connsiteY6" fmla="*/ 401306 h 401306"/>
                    <a:gd name="connsiteX7" fmla="*/ 104488 w 334227"/>
                    <a:gd name="connsiteY7" fmla="*/ 401305 h 401306"/>
                    <a:gd name="connsiteX8" fmla="*/ 99018 w 334227"/>
                    <a:gd name="connsiteY8" fmla="*/ 400201 h 401306"/>
                    <a:gd name="connsiteX9" fmla="*/ 77015 w 334227"/>
                    <a:gd name="connsiteY9" fmla="*/ 399058 h 401306"/>
                    <a:gd name="connsiteX10" fmla="*/ 52632 w 334227"/>
                    <a:gd name="connsiteY10" fmla="*/ 392700 h 401306"/>
                    <a:gd name="connsiteX11" fmla="*/ 2695 w 334227"/>
                    <a:gd name="connsiteY11" fmla="*/ 303842 h 401306"/>
                    <a:gd name="connsiteX12" fmla="*/ 68842 w 334227"/>
                    <a:gd name="connsiteY12" fmla="*/ 63325 h 401306"/>
                    <a:gd name="connsiteX13" fmla="*/ 81159 w 334227"/>
                    <a:gd name="connsiteY13" fmla="*/ 38628 h 401306"/>
                    <a:gd name="connsiteX14" fmla="*/ 81462 w 334227"/>
                    <a:gd name="connsiteY14" fmla="*/ 37742 h 401306"/>
                    <a:gd name="connsiteX15" fmla="*/ 81462 w 334227"/>
                    <a:gd name="connsiteY15" fmla="*/ 37743 h 401306"/>
                    <a:gd name="connsiteX16" fmla="*/ 81785 w 334227"/>
                    <a:gd name="connsiteY16" fmla="*/ 37373 h 401306"/>
                    <a:gd name="connsiteX17" fmla="*/ 81870 w 334227"/>
                    <a:gd name="connsiteY17" fmla="*/ 37201 h 401306"/>
                    <a:gd name="connsiteX18" fmla="*/ 82152 w 334227"/>
                    <a:gd name="connsiteY18" fmla="*/ 36952 h 401306"/>
                    <a:gd name="connsiteX19" fmla="*/ 100891 w 334227"/>
                    <a:gd name="connsiteY19" fmla="*/ 15488 h 401306"/>
                    <a:gd name="connsiteX20" fmla="*/ 154126 w 334227"/>
                    <a:gd name="connsiteY20" fmla="*/ 461 h 401306"/>
                    <a:gd name="connsiteX21" fmla="*/ 181496 w 334227"/>
                    <a:gd name="connsiteY21" fmla="*/ 9506 h 401306"/>
                    <a:gd name="connsiteX22" fmla="*/ 315077 w 334227"/>
                    <a:gd name="connsiteY22" fmla="*/ 98313 h 401306"/>
                    <a:gd name="connsiteX23" fmla="*/ 334227 w 334227"/>
                    <a:gd name="connsiteY23" fmla="*/ 306474 h 401306"/>
                    <a:gd name="connsiteX0" fmla="*/ 242787 w 315077"/>
                    <a:gd name="connsiteY0" fmla="*/ 215034 h 401306"/>
                    <a:gd name="connsiteX1" fmla="*/ 207151 w 315077"/>
                    <a:gd name="connsiteY1" fmla="*/ 196300 h 401306"/>
                    <a:gd name="connsiteX2" fmla="*/ 186672 w 315077"/>
                    <a:gd name="connsiteY2" fmla="*/ 270764 h 401306"/>
                    <a:gd name="connsiteX3" fmla="*/ 191810 w 315077"/>
                    <a:gd name="connsiteY3" fmla="*/ 270764 h 401306"/>
                    <a:gd name="connsiteX4" fmla="*/ 257081 w 315077"/>
                    <a:gd name="connsiteY4" fmla="*/ 336035 h 401306"/>
                    <a:gd name="connsiteX5" fmla="*/ 257080 w 315077"/>
                    <a:gd name="connsiteY5" fmla="*/ 336035 h 401306"/>
                    <a:gd name="connsiteX6" fmla="*/ 191809 w 315077"/>
                    <a:gd name="connsiteY6" fmla="*/ 401306 h 401306"/>
                    <a:gd name="connsiteX7" fmla="*/ 104488 w 315077"/>
                    <a:gd name="connsiteY7" fmla="*/ 401305 h 401306"/>
                    <a:gd name="connsiteX8" fmla="*/ 99018 w 315077"/>
                    <a:gd name="connsiteY8" fmla="*/ 400201 h 401306"/>
                    <a:gd name="connsiteX9" fmla="*/ 77015 w 315077"/>
                    <a:gd name="connsiteY9" fmla="*/ 399058 h 401306"/>
                    <a:gd name="connsiteX10" fmla="*/ 52632 w 315077"/>
                    <a:gd name="connsiteY10" fmla="*/ 392700 h 401306"/>
                    <a:gd name="connsiteX11" fmla="*/ 2695 w 315077"/>
                    <a:gd name="connsiteY11" fmla="*/ 303842 h 401306"/>
                    <a:gd name="connsiteX12" fmla="*/ 68842 w 315077"/>
                    <a:gd name="connsiteY12" fmla="*/ 63325 h 401306"/>
                    <a:gd name="connsiteX13" fmla="*/ 81159 w 315077"/>
                    <a:gd name="connsiteY13" fmla="*/ 38628 h 401306"/>
                    <a:gd name="connsiteX14" fmla="*/ 81462 w 315077"/>
                    <a:gd name="connsiteY14" fmla="*/ 37742 h 401306"/>
                    <a:gd name="connsiteX15" fmla="*/ 81462 w 315077"/>
                    <a:gd name="connsiteY15" fmla="*/ 37743 h 401306"/>
                    <a:gd name="connsiteX16" fmla="*/ 81785 w 315077"/>
                    <a:gd name="connsiteY16" fmla="*/ 37373 h 401306"/>
                    <a:gd name="connsiteX17" fmla="*/ 81870 w 315077"/>
                    <a:gd name="connsiteY17" fmla="*/ 37201 h 401306"/>
                    <a:gd name="connsiteX18" fmla="*/ 82152 w 315077"/>
                    <a:gd name="connsiteY18" fmla="*/ 36952 h 401306"/>
                    <a:gd name="connsiteX19" fmla="*/ 100891 w 315077"/>
                    <a:gd name="connsiteY19" fmla="*/ 15488 h 401306"/>
                    <a:gd name="connsiteX20" fmla="*/ 154126 w 315077"/>
                    <a:gd name="connsiteY20" fmla="*/ 461 h 401306"/>
                    <a:gd name="connsiteX21" fmla="*/ 181496 w 315077"/>
                    <a:gd name="connsiteY21" fmla="*/ 9506 h 401306"/>
                    <a:gd name="connsiteX22" fmla="*/ 315077 w 315077"/>
                    <a:gd name="connsiteY22" fmla="*/ 98313 h 401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15077" h="401306">
                      <a:moveTo>
                        <a:pt x="242787" y="215034"/>
                      </a:moveTo>
                      <a:lnTo>
                        <a:pt x="207151" y="196300"/>
                      </a:lnTo>
                      <a:lnTo>
                        <a:pt x="186672" y="270764"/>
                      </a:lnTo>
                      <a:lnTo>
                        <a:pt x="191810" y="270764"/>
                      </a:lnTo>
                      <a:cubicBezTo>
                        <a:pt x="227858" y="270764"/>
                        <a:pt x="257081" y="299987"/>
                        <a:pt x="257081" y="336035"/>
                      </a:cubicBezTo>
                      <a:lnTo>
                        <a:pt x="257080" y="336035"/>
                      </a:lnTo>
                      <a:cubicBezTo>
                        <a:pt x="257080" y="372083"/>
                        <a:pt x="227857" y="401306"/>
                        <a:pt x="191809" y="401306"/>
                      </a:cubicBezTo>
                      <a:lnTo>
                        <a:pt x="104488" y="401305"/>
                      </a:lnTo>
                      <a:lnTo>
                        <a:pt x="99018" y="400201"/>
                      </a:lnTo>
                      <a:lnTo>
                        <a:pt x="77015" y="399058"/>
                      </a:lnTo>
                      <a:lnTo>
                        <a:pt x="52632" y="392700"/>
                      </a:lnTo>
                      <a:cubicBezTo>
                        <a:pt x="14304" y="382707"/>
                        <a:pt x="-8053" y="342923"/>
                        <a:pt x="2695" y="303842"/>
                      </a:cubicBezTo>
                      <a:lnTo>
                        <a:pt x="68842" y="63325"/>
                      </a:lnTo>
                      <a:lnTo>
                        <a:pt x="81159" y="38628"/>
                      </a:lnTo>
                      <a:lnTo>
                        <a:pt x="81462" y="37742"/>
                      </a:lnTo>
                      <a:lnTo>
                        <a:pt x="81462" y="37743"/>
                      </a:lnTo>
                      <a:lnTo>
                        <a:pt x="81785" y="37373"/>
                      </a:lnTo>
                      <a:cubicBezTo>
                        <a:pt x="81813" y="37316"/>
                        <a:pt x="81842" y="37258"/>
                        <a:pt x="81870" y="37201"/>
                      </a:cubicBezTo>
                      <a:lnTo>
                        <a:pt x="82152" y="36952"/>
                      </a:lnTo>
                      <a:lnTo>
                        <a:pt x="100891" y="15488"/>
                      </a:lnTo>
                      <a:cubicBezTo>
                        <a:pt x="116156" y="3726"/>
                        <a:pt x="135331" y="-1687"/>
                        <a:pt x="154126" y="461"/>
                      </a:cubicBezTo>
                      <a:cubicBezTo>
                        <a:pt x="163523" y="1536"/>
                        <a:pt x="172825" y="4500"/>
                        <a:pt x="181496" y="9506"/>
                      </a:cubicBezTo>
                      <a:lnTo>
                        <a:pt x="315077" y="98313"/>
                      </a:lnTo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299" name="グループ化 1298"/>
              <p:cNvGrpSpPr/>
              <p:nvPr/>
            </p:nvGrpSpPr>
            <p:grpSpPr>
              <a:xfrm>
                <a:off x="431647" y="1168230"/>
                <a:ext cx="1556044" cy="966581"/>
                <a:chOff x="431647" y="1168230"/>
                <a:chExt cx="1556044" cy="966581"/>
              </a:xfrm>
            </p:grpSpPr>
            <p:grpSp>
              <p:nvGrpSpPr>
                <p:cNvPr id="1300" name="グループ化 1299"/>
                <p:cNvGrpSpPr/>
                <p:nvPr/>
              </p:nvGrpSpPr>
              <p:grpSpPr>
                <a:xfrm>
                  <a:off x="431647" y="1168230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328" name="正方形/長方形 1327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29" name="フリーフォーム 1328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30" name="正方形/長方形 1329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331" name="直線コネクタ 1330"/>
                  <p:cNvCxnSpPr>
                    <a:stCxn id="1330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332" name="直線コネクタ 1331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333" name="直線コネクタ 1332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334" name="テキスト ボックス 1333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335" name="テキスト ボックス 1334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336" name="テキスト ボックス 1335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337" name="グループ化 1336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341" name="グループ化 1340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345" name="片側の 2 つの角を丸めた四角形 1344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46" name="正方形/長方形 1345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47" name="正方形/長方形 1346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48" name="正方形/長方形 1347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342" name="フリーフォーム 1341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43" name="フリーフォーム 1342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44" name="フリーフォーム 1343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38" name="グループ化 1337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339" name="フリーフォーム 1338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40" name="テキスト ボックス 1339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301" name="グループ化 1300"/>
                <p:cNvGrpSpPr/>
                <p:nvPr/>
              </p:nvGrpSpPr>
              <p:grpSpPr>
                <a:xfrm>
                  <a:off x="538167" y="1608873"/>
                  <a:ext cx="341956" cy="462488"/>
                  <a:chOff x="826248" y="614336"/>
                  <a:chExt cx="891722" cy="1206033"/>
                </a:xfrm>
              </p:grpSpPr>
              <p:sp>
                <p:nvSpPr>
                  <p:cNvPr id="1302" name="片側の 2 つの角を丸めた四角形 1301"/>
                  <p:cNvSpPr/>
                  <p:nvPr/>
                </p:nvSpPr>
                <p:spPr>
                  <a:xfrm>
                    <a:off x="870786" y="1475520"/>
                    <a:ext cx="799870" cy="344849"/>
                  </a:xfrm>
                  <a:prstGeom prst="round2SameRect">
                    <a:avLst>
                      <a:gd name="adj1" fmla="val 26104"/>
                      <a:gd name="adj2" fmla="val 0"/>
                    </a:avLst>
                  </a:prstGeom>
                  <a:solidFill>
                    <a:srgbClr val="6633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03" name="円/楕円 1302"/>
                  <p:cNvSpPr/>
                  <p:nvPr/>
                </p:nvSpPr>
                <p:spPr>
                  <a:xfrm>
                    <a:off x="852155" y="655320"/>
                    <a:ext cx="854554" cy="641948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04" name="台形 1303"/>
                  <p:cNvSpPr/>
                  <p:nvPr/>
                </p:nvSpPr>
                <p:spPr>
                  <a:xfrm rot="10800000">
                    <a:off x="1110665" y="1480649"/>
                    <a:ext cx="323141" cy="339719"/>
                  </a:xfrm>
                  <a:prstGeom prst="trapezoid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05" name="角丸四角形 1304"/>
                  <p:cNvSpPr/>
                  <p:nvPr/>
                </p:nvSpPr>
                <p:spPr>
                  <a:xfrm>
                    <a:off x="1193527" y="1350170"/>
                    <a:ext cx="157164" cy="149162"/>
                  </a:xfrm>
                  <a:prstGeom prst="roundRect">
                    <a:avLst/>
                  </a:prstGeom>
                  <a:solidFill>
                    <a:srgbClr val="FFCC99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306" name="グループ化 1305"/>
                  <p:cNvGrpSpPr/>
                  <p:nvPr/>
                </p:nvGrpSpPr>
                <p:grpSpPr>
                  <a:xfrm>
                    <a:off x="826248" y="614336"/>
                    <a:ext cx="891722" cy="809678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321" name="グループ化 1320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26" name="円/楕円 1325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27" name="円/楕円 1326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00"/>
                      </a:solidFill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22" name="グループ化 1321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24" name="円/楕円 1323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25" name="円/楕円 1324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00"/>
                      </a:solidFill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323" name="円/楕円 1322"/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07" name="台形 1306"/>
                  <p:cNvSpPr/>
                  <p:nvPr/>
                </p:nvSpPr>
                <p:spPr>
                  <a:xfrm rot="10800000">
                    <a:off x="1202258" y="1475519"/>
                    <a:ext cx="139704" cy="112796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70AD47">
                      <a:lumMod val="5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08" name="台形 1307"/>
                  <p:cNvSpPr/>
                  <p:nvPr/>
                </p:nvSpPr>
                <p:spPr>
                  <a:xfrm rot="10800000" flipV="1">
                    <a:off x="1215158" y="1588317"/>
                    <a:ext cx="113904" cy="232052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70AD47">
                      <a:lumMod val="5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309" name="グループ化 1308"/>
                  <p:cNvGrpSpPr/>
                  <p:nvPr/>
                </p:nvGrpSpPr>
                <p:grpSpPr>
                  <a:xfrm>
                    <a:off x="1060178" y="1475520"/>
                    <a:ext cx="423862" cy="112796"/>
                    <a:chOff x="3151980" y="2770920"/>
                    <a:chExt cx="423862" cy="112796"/>
                  </a:xfrm>
                  <a:solidFill>
                    <a:sysClr val="window" lastClr="FFFFFF">
                      <a:lumMod val="95000"/>
                    </a:sysClr>
                  </a:solidFill>
                </p:grpSpPr>
                <p:sp>
                  <p:nvSpPr>
                    <p:cNvPr id="1319" name="平行四辺形 1318"/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20" name="平行四辺形 1319"/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10" name="グループ化 1309"/>
                  <p:cNvGrpSpPr/>
                  <p:nvPr/>
                </p:nvGrpSpPr>
                <p:grpSpPr>
                  <a:xfrm>
                    <a:off x="1030413" y="1475519"/>
                    <a:ext cx="483392" cy="344850"/>
                    <a:chOff x="3133728" y="2770919"/>
                    <a:chExt cx="483392" cy="344850"/>
                  </a:xfrm>
                  <a:solidFill>
                    <a:srgbClr val="663300"/>
                  </a:solidFill>
                </p:grpSpPr>
                <p:sp>
                  <p:nvSpPr>
                    <p:cNvPr id="1317" name="平行四辺形 19"/>
                    <p:cNvSpPr/>
                    <p:nvPr/>
                  </p:nvSpPr>
                  <p:spPr>
                    <a:xfrm>
                      <a:off x="3376812" y="2770919"/>
                      <a:ext cx="240308" cy="344850"/>
                    </a:xfrm>
                    <a:custGeom>
                      <a:avLst/>
                      <a:gdLst>
                        <a:gd name="connsiteX0" fmla="*/ 0 w 295077"/>
                        <a:gd name="connsiteY0" fmla="*/ 344850 h 344850"/>
                        <a:gd name="connsiteX1" fmla="*/ 139412 w 295077"/>
                        <a:gd name="connsiteY1" fmla="*/ 0 h 344850"/>
                        <a:gd name="connsiteX2" fmla="*/ 295077 w 295077"/>
                        <a:gd name="connsiteY2" fmla="*/ 0 h 344850"/>
                        <a:gd name="connsiteX3" fmla="*/ 155665 w 295077"/>
                        <a:gd name="connsiteY3" fmla="*/ 344850 h 344850"/>
                        <a:gd name="connsiteX4" fmla="*/ 0 w 295077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55665 w 235545"/>
                        <a:gd name="connsiteY3" fmla="*/ 344850 h 344850"/>
                        <a:gd name="connsiteX4" fmla="*/ 0 w 235545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90302 w 235545"/>
                        <a:gd name="connsiteY3" fmla="*/ 250887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45058 w 235545"/>
                        <a:gd name="connsiteY3" fmla="*/ 186594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171252 w 235545"/>
                        <a:gd name="connsiteY2" fmla="*/ 43719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06971 w 235545"/>
                        <a:gd name="connsiteY2" fmla="*/ 856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5058 w 240308"/>
                        <a:gd name="connsiteY4" fmla="*/ 186594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2676 w 240308"/>
                        <a:gd name="connsiteY4" fmla="*/ 177069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308" h="344850">
                          <a:moveTo>
                            <a:pt x="0" y="344850"/>
                          </a:moveTo>
                          <a:lnTo>
                            <a:pt x="139412" y="0"/>
                          </a:lnTo>
                          <a:lnTo>
                            <a:pt x="206971" y="856"/>
                          </a:lnTo>
                          <a:lnTo>
                            <a:pt x="240308" y="133350"/>
                          </a:lnTo>
                          <a:lnTo>
                            <a:pt x="142676" y="177069"/>
                          </a:lnTo>
                          <a:lnTo>
                            <a:pt x="155665" y="344850"/>
                          </a:lnTo>
                          <a:lnTo>
                            <a:pt x="0" y="344850"/>
                          </a:lnTo>
                          <a:close/>
                        </a:path>
                      </a:pathLst>
                    </a:cu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18" name="平行四辺形 19"/>
                    <p:cNvSpPr/>
                    <p:nvPr/>
                  </p:nvSpPr>
                  <p:spPr>
                    <a:xfrm flipH="1">
                      <a:off x="3133728" y="2770919"/>
                      <a:ext cx="240308" cy="344850"/>
                    </a:xfrm>
                    <a:custGeom>
                      <a:avLst/>
                      <a:gdLst>
                        <a:gd name="connsiteX0" fmla="*/ 0 w 295077"/>
                        <a:gd name="connsiteY0" fmla="*/ 344850 h 344850"/>
                        <a:gd name="connsiteX1" fmla="*/ 139412 w 295077"/>
                        <a:gd name="connsiteY1" fmla="*/ 0 h 344850"/>
                        <a:gd name="connsiteX2" fmla="*/ 295077 w 295077"/>
                        <a:gd name="connsiteY2" fmla="*/ 0 h 344850"/>
                        <a:gd name="connsiteX3" fmla="*/ 155665 w 295077"/>
                        <a:gd name="connsiteY3" fmla="*/ 344850 h 344850"/>
                        <a:gd name="connsiteX4" fmla="*/ 0 w 295077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55665 w 235545"/>
                        <a:gd name="connsiteY3" fmla="*/ 344850 h 344850"/>
                        <a:gd name="connsiteX4" fmla="*/ 0 w 235545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90302 w 235545"/>
                        <a:gd name="connsiteY3" fmla="*/ 250887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45058 w 235545"/>
                        <a:gd name="connsiteY3" fmla="*/ 186594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171252 w 235545"/>
                        <a:gd name="connsiteY2" fmla="*/ 43719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06971 w 235545"/>
                        <a:gd name="connsiteY2" fmla="*/ 856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5058 w 240308"/>
                        <a:gd name="connsiteY4" fmla="*/ 186594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2676 w 240308"/>
                        <a:gd name="connsiteY4" fmla="*/ 177069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308" h="344850">
                          <a:moveTo>
                            <a:pt x="0" y="344850"/>
                          </a:moveTo>
                          <a:lnTo>
                            <a:pt x="139412" y="0"/>
                          </a:lnTo>
                          <a:lnTo>
                            <a:pt x="206971" y="856"/>
                          </a:lnTo>
                          <a:lnTo>
                            <a:pt x="240308" y="133350"/>
                          </a:lnTo>
                          <a:lnTo>
                            <a:pt x="142676" y="177069"/>
                          </a:lnTo>
                          <a:lnTo>
                            <a:pt x="155665" y="344850"/>
                          </a:lnTo>
                          <a:lnTo>
                            <a:pt x="0" y="344850"/>
                          </a:lnTo>
                          <a:close/>
                        </a:path>
                      </a:pathLst>
                    </a:cu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11" name="円/楕円 1310"/>
                  <p:cNvSpPr/>
                  <p:nvPr/>
                </p:nvSpPr>
                <p:spPr>
                  <a:xfrm>
                    <a:off x="1030413" y="945331"/>
                    <a:ext cx="80251" cy="13047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12" name="円/楕円 1311"/>
                  <p:cNvSpPr/>
                  <p:nvPr/>
                </p:nvSpPr>
                <p:spPr>
                  <a:xfrm>
                    <a:off x="1440757" y="945331"/>
                    <a:ext cx="80251" cy="13047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13" name="フリーフォーム 1312"/>
                  <p:cNvSpPr/>
                  <p:nvPr/>
                </p:nvSpPr>
                <p:spPr>
                  <a:xfrm>
                    <a:off x="1219842" y="1152782"/>
                    <a:ext cx="104531" cy="110867"/>
                  </a:xfrm>
                  <a:custGeom>
                    <a:avLst/>
                    <a:gdLst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0409 w 59058"/>
                      <a:gd name="connsiteY2" fmla="*/ 5768 h 139533"/>
                      <a:gd name="connsiteX3" fmla="*/ 59058 w 59058"/>
                      <a:gd name="connsiteY3" fmla="*/ 61175 h 139533"/>
                      <a:gd name="connsiteX4" fmla="*/ 29529 w 59058"/>
                      <a:gd name="connsiteY4" fmla="*/ 139533 h 139533"/>
                      <a:gd name="connsiteX5" fmla="*/ 0 w 59058"/>
                      <a:gd name="connsiteY5" fmla="*/ 61175 h 139533"/>
                      <a:gd name="connsiteX6" fmla="*/ 8649 w 59058"/>
                      <a:gd name="connsiteY6" fmla="*/ 5768 h 139533"/>
                      <a:gd name="connsiteX0" fmla="*/ 11873 w 103313"/>
                      <a:gd name="connsiteY0" fmla="*/ 0 h 139533"/>
                      <a:gd name="connsiteX1" fmla="*/ 47185 w 103313"/>
                      <a:gd name="connsiteY1" fmla="*/ 0 h 139533"/>
                      <a:gd name="connsiteX2" fmla="*/ 50409 w 103313"/>
                      <a:gd name="connsiteY2" fmla="*/ 5768 h 139533"/>
                      <a:gd name="connsiteX3" fmla="*/ 59058 w 103313"/>
                      <a:gd name="connsiteY3" fmla="*/ 61175 h 139533"/>
                      <a:gd name="connsiteX4" fmla="*/ 29529 w 103313"/>
                      <a:gd name="connsiteY4" fmla="*/ 139533 h 139533"/>
                      <a:gd name="connsiteX5" fmla="*/ 0 w 103313"/>
                      <a:gd name="connsiteY5" fmla="*/ 61175 h 139533"/>
                      <a:gd name="connsiteX6" fmla="*/ 8649 w 103313"/>
                      <a:gd name="connsiteY6" fmla="*/ 5768 h 139533"/>
                      <a:gd name="connsiteX7" fmla="*/ 103313 w 103313"/>
                      <a:gd name="connsiteY7" fmla="*/ 91440 h 139533"/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0409 w 59058"/>
                      <a:gd name="connsiteY2" fmla="*/ 5768 h 139533"/>
                      <a:gd name="connsiteX3" fmla="*/ 59058 w 59058"/>
                      <a:gd name="connsiteY3" fmla="*/ 61175 h 139533"/>
                      <a:gd name="connsiteX4" fmla="*/ 29529 w 59058"/>
                      <a:gd name="connsiteY4" fmla="*/ 139533 h 139533"/>
                      <a:gd name="connsiteX5" fmla="*/ 0 w 59058"/>
                      <a:gd name="connsiteY5" fmla="*/ 61175 h 139533"/>
                      <a:gd name="connsiteX6" fmla="*/ 8649 w 59058"/>
                      <a:gd name="connsiteY6" fmla="*/ 5768 h 139533"/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9058 w 59058"/>
                      <a:gd name="connsiteY2" fmla="*/ 61175 h 139533"/>
                      <a:gd name="connsiteX3" fmla="*/ 29529 w 59058"/>
                      <a:gd name="connsiteY3" fmla="*/ 139533 h 139533"/>
                      <a:gd name="connsiteX4" fmla="*/ 0 w 59058"/>
                      <a:gd name="connsiteY4" fmla="*/ 61175 h 139533"/>
                      <a:gd name="connsiteX5" fmla="*/ 8649 w 59058"/>
                      <a:gd name="connsiteY5" fmla="*/ 5768 h 139533"/>
                      <a:gd name="connsiteX0" fmla="*/ 102360 w 102360"/>
                      <a:gd name="connsiteY0" fmla="*/ 0 h 251452"/>
                      <a:gd name="connsiteX1" fmla="*/ 47185 w 102360"/>
                      <a:gd name="connsiteY1" fmla="*/ 111919 h 251452"/>
                      <a:gd name="connsiteX2" fmla="*/ 59058 w 102360"/>
                      <a:gd name="connsiteY2" fmla="*/ 173094 h 251452"/>
                      <a:gd name="connsiteX3" fmla="*/ 29529 w 102360"/>
                      <a:gd name="connsiteY3" fmla="*/ 251452 h 251452"/>
                      <a:gd name="connsiteX4" fmla="*/ 0 w 102360"/>
                      <a:gd name="connsiteY4" fmla="*/ 173094 h 251452"/>
                      <a:gd name="connsiteX5" fmla="*/ 8649 w 102360"/>
                      <a:gd name="connsiteY5" fmla="*/ 117687 h 251452"/>
                      <a:gd name="connsiteX0" fmla="*/ 47185 w 59058"/>
                      <a:gd name="connsiteY0" fmla="*/ 0 h 139533"/>
                      <a:gd name="connsiteX1" fmla="*/ 59058 w 59058"/>
                      <a:gd name="connsiteY1" fmla="*/ 61175 h 139533"/>
                      <a:gd name="connsiteX2" fmla="*/ 29529 w 59058"/>
                      <a:gd name="connsiteY2" fmla="*/ 139533 h 139533"/>
                      <a:gd name="connsiteX3" fmla="*/ 0 w 59058"/>
                      <a:gd name="connsiteY3" fmla="*/ 61175 h 139533"/>
                      <a:gd name="connsiteX4" fmla="*/ 8649 w 59058"/>
                      <a:gd name="connsiteY4" fmla="*/ 5768 h 1395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9058" h="139533">
                        <a:moveTo>
                          <a:pt x="47185" y="0"/>
                        </a:moveTo>
                        <a:lnTo>
                          <a:pt x="59058" y="61175"/>
                        </a:lnTo>
                        <a:cubicBezTo>
                          <a:pt x="59058" y="104451"/>
                          <a:pt x="45837" y="139533"/>
                          <a:pt x="29529" y="139533"/>
                        </a:cubicBezTo>
                        <a:cubicBezTo>
                          <a:pt x="13221" y="139533"/>
                          <a:pt x="0" y="104451"/>
                          <a:pt x="0" y="61175"/>
                        </a:cubicBezTo>
                        <a:cubicBezTo>
                          <a:pt x="0" y="39537"/>
                          <a:pt x="3305" y="19948"/>
                          <a:pt x="8649" y="5768"/>
                        </a:cubicBezTo>
                      </a:path>
                    </a:pathLst>
                  </a:custGeom>
                  <a:solidFill>
                    <a:srgbClr val="FF7C8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14" name="円/楕円 27"/>
                  <p:cNvSpPr/>
                  <p:nvPr/>
                </p:nvSpPr>
                <p:spPr>
                  <a:xfrm>
                    <a:off x="1182247" y="12972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15" name="月 1314"/>
                  <p:cNvSpPr/>
                  <p:nvPr/>
                </p:nvSpPr>
                <p:spPr>
                  <a:xfrm rot="5400000">
                    <a:off x="1047678" y="767847"/>
                    <a:ext cx="45719" cy="118104"/>
                  </a:xfrm>
                  <a:prstGeom prst="mo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16" name="月 1315"/>
                  <p:cNvSpPr/>
                  <p:nvPr/>
                </p:nvSpPr>
                <p:spPr>
                  <a:xfrm rot="5400000">
                    <a:off x="1460800" y="767848"/>
                    <a:ext cx="45719" cy="118104"/>
                  </a:xfrm>
                  <a:prstGeom prst="mo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1380" name="グループ化 1379"/>
          <p:cNvGrpSpPr/>
          <p:nvPr/>
        </p:nvGrpSpPr>
        <p:grpSpPr>
          <a:xfrm>
            <a:off x="8238365" y="4940964"/>
            <a:ext cx="1097880" cy="1358651"/>
            <a:chOff x="8238365" y="1062828"/>
            <a:chExt cx="1097880" cy="1358651"/>
          </a:xfrm>
        </p:grpSpPr>
        <p:grpSp>
          <p:nvGrpSpPr>
            <p:cNvPr id="1381" name="グループ化 1380"/>
            <p:cNvGrpSpPr/>
            <p:nvPr/>
          </p:nvGrpSpPr>
          <p:grpSpPr>
            <a:xfrm>
              <a:off x="8238365" y="1062828"/>
              <a:ext cx="891722" cy="1309829"/>
              <a:chOff x="5147465" y="510540"/>
              <a:chExt cx="891722" cy="1309829"/>
            </a:xfrm>
          </p:grpSpPr>
          <p:sp>
            <p:nvSpPr>
              <p:cNvPr id="1443" name="正方形/長方形 45"/>
              <p:cNvSpPr/>
              <p:nvPr/>
            </p:nvSpPr>
            <p:spPr>
              <a:xfrm>
                <a:off x="5307277" y="510540"/>
                <a:ext cx="572098" cy="1170872"/>
              </a:xfrm>
              <a:custGeom>
                <a:avLst/>
                <a:gdLst/>
                <a:ahLst/>
                <a:cxnLst/>
                <a:rect l="l" t="t" r="r" b="b"/>
                <a:pathLst>
                  <a:path w="581198" h="992167">
                    <a:moveTo>
                      <a:pt x="290599" y="0"/>
                    </a:moveTo>
                    <a:cubicBezTo>
                      <a:pt x="395775" y="0"/>
                      <a:pt x="500951" y="40123"/>
                      <a:pt x="581198" y="120370"/>
                    </a:cubicBezTo>
                    <a:cubicBezTo>
                      <a:pt x="741692" y="280863"/>
                      <a:pt x="741692" y="541075"/>
                      <a:pt x="581198" y="701568"/>
                    </a:cubicBezTo>
                    <a:lnTo>
                      <a:pt x="290599" y="992167"/>
                    </a:lnTo>
                    <a:lnTo>
                      <a:pt x="0" y="701568"/>
                    </a:lnTo>
                    <a:cubicBezTo>
                      <a:pt x="-160494" y="541075"/>
                      <a:pt x="-160494" y="280863"/>
                      <a:pt x="0" y="120370"/>
                    </a:cubicBezTo>
                    <a:cubicBezTo>
                      <a:pt x="80247" y="40123"/>
                      <a:pt x="185423" y="0"/>
                      <a:pt x="2905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444" name="グループ化 1443"/>
              <p:cNvGrpSpPr/>
              <p:nvPr/>
            </p:nvGrpSpPr>
            <p:grpSpPr>
              <a:xfrm>
                <a:off x="5147465" y="559765"/>
                <a:ext cx="891722" cy="1260604"/>
                <a:chOff x="2921454" y="1855165"/>
                <a:chExt cx="891722" cy="1260604"/>
              </a:xfrm>
              <a:solidFill>
                <a:srgbClr val="FFCC99"/>
              </a:solidFill>
            </p:grpSpPr>
            <p:sp>
              <p:nvSpPr>
                <p:cNvPr id="1453" name="台形 1452"/>
                <p:cNvSpPr/>
                <p:nvPr/>
              </p:nvSpPr>
              <p:spPr>
                <a:xfrm rot="10800000">
                  <a:off x="3205871" y="2776049"/>
                  <a:ext cx="323141" cy="33971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54" name="角丸四角形 1453"/>
                <p:cNvSpPr/>
                <p:nvPr/>
              </p:nvSpPr>
              <p:spPr>
                <a:xfrm>
                  <a:off x="3288733" y="2645570"/>
                  <a:ext cx="157164" cy="149162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55" name="グループ化 1454"/>
                <p:cNvGrpSpPr/>
                <p:nvPr/>
              </p:nvGrpSpPr>
              <p:grpSpPr>
                <a:xfrm>
                  <a:off x="2921454" y="1855165"/>
                  <a:ext cx="891722" cy="864249"/>
                  <a:chOff x="2791855" y="1947053"/>
                  <a:chExt cx="1150919" cy="1115461"/>
                </a:xfrm>
                <a:grpFill/>
              </p:grpSpPr>
              <p:grpSp>
                <p:nvGrpSpPr>
                  <p:cNvPr id="1464" name="グループ化 1463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69" name="円/楕円 1468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70" name="円/楕円 1469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65" name="グループ化 1464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67" name="円/楕円 1466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68" name="円/楕円 1467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466" name="円/楕円 1465"/>
                  <p:cNvSpPr/>
                  <p:nvPr/>
                </p:nvSpPr>
                <p:spPr>
                  <a:xfrm>
                    <a:off x="2902857" y="1947053"/>
                    <a:ext cx="928913" cy="1115461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56" name="片側の 2 つの角を丸めた四角形 1455"/>
                <p:cNvSpPr/>
                <p:nvPr/>
              </p:nvSpPr>
              <p:spPr>
                <a:xfrm>
                  <a:off x="2999531" y="2770920"/>
                  <a:ext cx="735570" cy="344849"/>
                </a:xfrm>
                <a:prstGeom prst="round2SameRect">
                  <a:avLst>
                    <a:gd name="adj1" fmla="val 26104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57" name="グループ化 1456"/>
                <p:cNvGrpSpPr/>
                <p:nvPr/>
              </p:nvGrpSpPr>
              <p:grpSpPr>
                <a:xfrm>
                  <a:off x="3155384" y="2770920"/>
                  <a:ext cx="423862" cy="112796"/>
                  <a:chOff x="3151980" y="2770920"/>
                  <a:chExt cx="423862" cy="112796"/>
                </a:xfrm>
                <a:grpFill/>
              </p:grpSpPr>
              <p:sp>
                <p:nvSpPr>
                  <p:cNvPr id="1462" name="平行四辺形 1461"/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63" name="平行四辺形 1462"/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58" name="円/楕円 1457"/>
                <p:cNvSpPr/>
                <p:nvPr/>
              </p:nvSpPr>
              <p:spPr>
                <a:xfrm>
                  <a:off x="3125619" y="2240731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59" name="円/楕円 1458"/>
                <p:cNvSpPr/>
                <p:nvPr/>
              </p:nvSpPr>
              <p:spPr>
                <a:xfrm>
                  <a:off x="3535963" y="2240731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0" name="円/楕円 1459"/>
                <p:cNvSpPr/>
                <p:nvPr/>
              </p:nvSpPr>
              <p:spPr>
                <a:xfrm>
                  <a:off x="3306491" y="2448183"/>
                  <a:ext cx="118869" cy="69275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1" name="フリーフォーム 1460"/>
                <p:cNvSpPr/>
                <p:nvPr/>
              </p:nvSpPr>
              <p:spPr>
                <a:xfrm>
                  <a:off x="3336606" y="2388395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45" name="円/楕円 27"/>
              <p:cNvSpPr/>
              <p:nvPr/>
            </p:nvSpPr>
            <p:spPr>
              <a:xfrm>
                <a:off x="5503464" y="129726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6" name="円/楕円 1445"/>
              <p:cNvSpPr/>
              <p:nvPr/>
            </p:nvSpPr>
            <p:spPr>
              <a:xfrm>
                <a:off x="5562940" y="1534141"/>
                <a:ext cx="54145" cy="54145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7" name="月 1446"/>
              <p:cNvSpPr/>
              <p:nvPr/>
            </p:nvSpPr>
            <p:spPr>
              <a:xfrm>
                <a:off x="5348951" y="562596"/>
                <a:ext cx="83961" cy="24144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8" name="月 1447"/>
              <p:cNvSpPr/>
              <p:nvPr/>
            </p:nvSpPr>
            <p:spPr>
              <a:xfrm>
                <a:off x="5430475" y="562596"/>
                <a:ext cx="83961" cy="24144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9" name="月 1448"/>
              <p:cNvSpPr/>
              <p:nvPr/>
            </p:nvSpPr>
            <p:spPr>
              <a:xfrm flipH="1">
                <a:off x="5631518" y="562596"/>
                <a:ext cx="83961" cy="24144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50" name="月 1449"/>
              <p:cNvSpPr/>
              <p:nvPr/>
            </p:nvSpPr>
            <p:spPr>
              <a:xfrm flipH="1">
                <a:off x="5713042" y="562596"/>
                <a:ext cx="83961" cy="24144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51" name="月 1450"/>
              <p:cNvSpPr/>
              <p:nvPr/>
            </p:nvSpPr>
            <p:spPr>
              <a:xfrm rot="5400000">
                <a:off x="5338528" y="716977"/>
                <a:ext cx="104805" cy="215136"/>
              </a:xfrm>
              <a:prstGeom prst="moon">
                <a:avLst>
                  <a:gd name="adj" fmla="val 6454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52" name="月 1451"/>
              <p:cNvSpPr/>
              <p:nvPr/>
            </p:nvSpPr>
            <p:spPr>
              <a:xfrm rot="5400000">
                <a:off x="5728245" y="716978"/>
                <a:ext cx="104805" cy="215136"/>
              </a:xfrm>
              <a:prstGeom prst="moon">
                <a:avLst>
                  <a:gd name="adj" fmla="val 6454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82" name="角丸四角形 1381"/>
            <p:cNvSpPr/>
            <p:nvPr/>
          </p:nvSpPr>
          <p:spPr bwMode="auto">
            <a:xfrm rot="1800000">
              <a:off x="9014748" y="2166849"/>
              <a:ext cx="312097" cy="254630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83" name="角丸四角形 1382"/>
            <p:cNvSpPr/>
            <p:nvPr/>
          </p:nvSpPr>
          <p:spPr bwMode="auto">
            <a:xfrm rot="1800000">
              <a:off x="9029912" y="2180580"/>
              <a:ext cx="266690" cy="21510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384" name="グループ化 1383"/>
            <p:cNvGrpSpPr/>
            <p:nvPr/>
          </p:nvGrpSpPr>
          <p:grpSpPr>
            <a:xfrm rot="648129">
              <a:off x="8497853" y="1830453"/>
              <a:ext cx="838392" cy="509818"/>
              <a:chOff x="7918863" y="798990"/>
              <a:chExt cx="2860872" cy="1739671"/>
            </a:xfrm>
          </p:grpSpPr>
          <p:grpSp>
            <p:nvGrpSpPr>
              <p:cNvPr id="1385" name="グループ化 1384"/>
              <p:cNvGrpSpPr/>
              <p:nvPr/>
            </p:nvGrpSpPr>
            <p:grpSpPr>
              <a:xfrm>
                <a:off x="9282731" y="798990"/>
                <a:ext cx="1497004" cy="1739671"/>
                <a:chOff x="4649442" y="4736264"/>
                <a:chExt cx="844378" cy="981254"/>
              </a:xfrm>
            </p:grpSpPr>
            <p:sp>
              <p:nvSpPr>
                <p:cNvPr id="1438" name="フリーフォーム 1437"/>
                <p:cNvSpPr/>
                <p:nvPr/>
              </p:nvSpPr>
              <p:spPr>
                <a:xfrm rot="5400000">
                  <a:off x="4795086" y="5018784"/>
                  <a:ext cx="553090" cy="844378"/>
                </a:xfrm>
                <a:custGeom>
                  <a:avLst/>
                  <a:gdLst>
                    <a:gd name="connsiteX0" fmla="*/ 340 w 553090"/>
                    <a:gd name="connsiteY0" fmla="*/ 341749 h 844378"/>
                    <a:gd name="connsiteX1" fmla="*/ 6535 w 553090"/>
                    <a:gd name="connsiteY1" fmla="*/ 303685 h 844378"/>
                    <a:gd name="connsiteX2" fmla="*/ 50083 w 553090"/>
                    <a:gd name="connsiteY2" fmla="*/ 141161 h 844378"/>
                    <a:gd name="connsiteX3" fmla="*/ 283263 w 553090"/>
                    <a:gd name="connsiteY3" fmla="*/ 6534 h 844378"/>
                    <a:gd name="connsiteX4" fmla="*/ 411930 w 553090"/>
                    <a:gd name="connsiteY4" fmla="*/ 41010 h 844378"/>
                    <a:gd name="connsiteX5" fmla="*/ 546556 w 553090"/>
                    <a:gd name="connsiteY5" fmla="*/ 274190 h 844378"/>
                    <a:gd name="connsiteX6" fmla="*/ 503008 w 553090"/>
                    <a:gd name="connsiteY6" fmla="*/ 436715 h 844378"/>
                    <a:gd name="connsiteX7" fmla="*/ 469375 w 553090"/>
                    <a:gd name="connsiteY7" fmla="*/ 504427 h 844378"/>
                    <a:gd name="connsiteX8" fmla="*/ 447832 w 553090"/>
                    <a:gd name="connsiteY8" fmla="*/ 523161 h 844378"/>
                    <a:gd name="connsiteX9" fmla="*/ 447832 w 553090"/>
                    <a:gd name="connsiteY9" fmla="*/ 771091 h 844378"/>
                    <a:gd name="connsiteX10" fmla="*/ 374545 w 553090"/>
                    <a:gd name="connsiteY10" fmla="*/ 844378 h 844378"/>
                    <a:gd name="connsiteX11" fmla="*/ 301258 w 553090"/>
                    <a:gd name="connsiteY11" fmla="*/ 771091 h 844378"/>
                    <a:gd name="connsiteX12" fmla="*/ 301258 w 553090"/>
                    <a:gd name="connsiteY12" fmla="*/ 573312 h 844378"/>
                    <a:gd name="connsiteX13" fmla="*/ 269827 w 553090"/>
                    <a:gd name="connsiteY13" fmla="*/ 571342 h 844378"/>
                    <a:gd name="connsiteX14" fmla="*/ 141161 w 553090"/>
                    <a:gd name="connsiteY14" fmla="*/ 536866 h 844378"/>
                    <a:gd name="connsiteX15" fmla="*/ 340 w 553090"/>
                    <a:gd name="connsiteY15" fmla="*/ 341749 h 844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53090" h="844378">
                      <a:moveTo>
                        <a:pt x="340" y="341749"/>
                      </a:moveTo>
                      <a:cubicBezTo>
                        <a:pt x="1098" y="329121"/>
                        <a:pt x="3133" y="316381"/>
                        <a:pt x="6535" y="303685"/>
                      </a:cubicBezTo>
                      <a:lnTo>
                        <a:pt x="50083" y="141161"/>
                      </a:lnTo>
                      <a:cubicBezTo>
                        <a:pt x="77298" y="39593"/>
                        <a:pt x="181696" y="-20681"/>
                        <a:pt x="283263" y="6534"/>
                      </a:cubicBezTo>
                      <a:lnTo>
                        <a:pt x="411930" y="41010"/>
                      </a:lnTo>
                      <a:cubicBezTo>
                        <a:pt x="513497" y="68225"/>
                        <a:pt x="573771" y="172623"/>
                        <a:pt x="546556" y="274190"/>
                      </a:cubicBezTo>
                      <a:lnTo>
                        <a:pt x="503008" y="436715"/>
                      </a:lnTo>
                      <a:cubicBezTo>
                        <a:pt x="496204" y="462107"/>
                        <a:pt x="484577" y="484918"/>
                        <a:pt x="469375" y="504427"/>
                      </a:cubicBezTo>
                      <a:lnTo>
                        <a:pt x="447832" y="523161"/>
                      </a:lnTo>
                      <a:lnTo>
                        <a:pt x="447832" y="771091"/>
                      </a:lnTo>
                      <a:cubicBezTo>
                        <a:pt x="447832" y="811566"/>
                        <a:pt x="415020" y="844378"/>
                        <a:pt x="374545" y="844378"/>
                      </a:cubicBezTo>
                      <a:cubicBezTo>
                        <a:pt x="334070" y="844378"/>
                        <a:pt x="301258" y="811566"/>
                        <a:pt x="301258" y="771091"/>
                      </a:cubicBezTo>
                      <a:lnTo>
                        <a:pt x="301258" y="573312"/>
                      </a:lnTo>
                      <a:lnTo>
                        <a:pt x="269827" y="571342"/>
                      </a:lnTo>
                      <a:lnTo>
                        <a:pt x="141161" y="536866"/>
                      </a:lnTo>
                      <a:cubicBezTo>
                        <a:pt x="52290" y="513053"/>
                        <a:pt x="-4967" y="430146"/>
                        <a:pt x="340" y="34174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9" name="フリーフォーム 1438"/>
                <p:cNvSpPr/>
                <p:nvPr/>
              </p:nvSpPr>
              <p:spPr>
                <a:xfrm rot="9000000">
                  <a:off x="4750158" y="4736264"/>
                  <a:ext cx="302399" cy="586319"/>
                </a:xfrm>
                <a:custGeom>
                  <a:avLst/>
                  <a:gdLst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368624 h 635624"/>
                    <a:gd name="connsiteX5" fmla="*/ 2425 w 327828"/>
                    <a:gd name="connsiteY5" fmla="*/ 73287 h 635624"/>
                    <a:gd name="connsiteX6" fmla="*/ 75712 w 327828"/>
                    <a:gd name="connsiteY6" fmla="*/ 0 h 635624"/>
                    <a:gd name="connsiteX7" fmla="*/ 148999 w 327828"/>
                    <a:gd name="connsiteY7" fmla="*/ 73287 h 635624"/>
                    <a:gd name="connsiteX8" fmla="*/ 148999 w 327828"/>
                    <a:gd name="connsiteY8" fmla="*/ 353152 h 635624"/>
                    <a:gd name="connsiteX9" fmla="*/ 306363 w 327828"/>
                    <a:gd name="connsiteY9" fmla="*/ 510516 h 635624"/>
                    <a:gd name="connsiteX10" fmla="*/ 306363 w 327828"/>
                    <a:gd name="connsiteY10" fmla="*/ 614160 h 635624"/>
                    <a:gd name="connsiteX11" fmla="*/ 226964 w 327828"/>
                    <a:gd name="connsiteY11" fmla="*/ 630259 h 635624"/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73287 h 635624"/>
                    <a:gd name="connsiteX5" fmla="*/ 75712 w 327828"/>
                    <a:gd name="connsiteY5" fmla="*/ 0 h 635624"/>
                    <a:gd name="connsiteX6" fmla="*/ 148999 w 327828"/>
                    <a:gd name="connsiteY6" fmla="*/ 73287 h 635624"/>
                    <a:gd name="connsiteX7" fmla="*/ 148999 w 327828"/>
                    <a:gd name="connsiteY7" fmla="*/ 353152 h 635624"/>
                    <a:gd name="connsiteX8" fmla="*/ 306363 w 327828"/>
                    <a:gd name="connsiteY8" fmla="*/ 510516 h 635624"/>
                    <a:gd name="connsiteX9" fmla="*/ 306363 w 327828"/>
                    <a:gd name="connsiteY9" fmla="*/ 614160 h 635624"/>
                    <a:gd name="connsiteX10" fmla="*/ 226964 w 327828"/>
                    <a:gd name="connsiteY10" fmla="*/ 630259 h 635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7828" h="635624">
                      <a:moveTo>
                        <a:pt x="226964" y="630259"/>
                      </a:moveTo>
                      <a:cubicBezTo>
                        <a:pt x="218142" y="626681"/>
                        <a:pt x="209875" y="621315"/>
                        <a:pt x="202720" y="614160"/>
                      </a:cubicBezTo>
                      <a:lnTo>
                        <a:pt x="21466" y="432906"/>
                      </a:lnTo>
                      <a:cubicBezTo>
                        <a:pt x="7156" y="418596"/>
                        <a:pt x="1" y="399840"/>
                        <a:pt x="0" y="381084"/>
                      </a:cubicBezTo>
                      <a:cubicBezTo>
                        <a:pt x="808" y="278485"/>
                        <a:pt x="1617" y="175886"/>
                        <a:pt x="2425" y="73287"/>
                      </a:cubicBezTo>
                      <a:cubicBezTo>
                        <a:pt x="2425" y="32812"/>
                        <a:pt x="35237" y="0"/>
                        <a:pt x="75712" y="0"/>
                      </a:cubicBezTo>
                      <a:cubicBezTo>
                        <a:pt x="116187" y="0"/>
                        <a:pt x="148999" y="32812"/>
                        <a:pt x="148999" y="73287"/>
                      </a:cubicBezTo>
                      <a:lnTo>
                        <a:pt x="148999" y="353152"/>
                      </a:lnTo>
                      <a:lnTo>
                        <a:pt x="306363" y="510516"/>
                      </a:lnTo>
                      <a:cubicBezTo>
                        <a:pt x="334984" y="539137"/>
                        <a:pt x="334984" y="585540"/>
                        <a:pt x="306363" y="614160"/>
                      </a:cubicBezTo>
                      <a:cubicBezTo>
                        <a:pt x="284898" y="635625"/>
                        <a:pt x="253430" y="640991"/>
                        <a:pt x="226964" y="6302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40" name="角丸四角形 1439"/>
                <p:cNvSpPr/>
                <p:nvPr/>
              </p:nvSpPr>
              <p:spPr>
                <a:xfrm rot="1744618">
                  <a:off x="4947309" y="5070632"/>
                  <a:ext cx="179400" cy="388875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41" name="角丸四角形 1440"/>
                <p:cNvSpPr/>
                <p:nvPr/>
              </p:nvSpPr>
              <p:spPr>
                <a:xfrm rot="1267774">
                  <a:off x="5031689" y="5099097"/>
                  <a:ext cx="169691" cy="400539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42" name="フリーフォーム 1441"/>
                <p:cNvSpPr/>
                <p:nvPr/>
              </p:nvSpPr>
              <p:spPr>
                <a:xfrm>
                  <a:off x="5091071" y="5139190"/>
                  <a:ext cx="315077" cy="401306"/>
                </a:xfrm>
                <a:custGeom>
                  <a:avLst/>
                  <a:gdLst>
                    <a:gd name="connsiteX0" fmla="*/ 154126 w 315077"/>
                    <a:gd name="connsiteY0" fmla="*/ 461 h 401306"/>
                    <a:gd name="connsiteX1" fmla="*/ 181496 w 315077"/>
                    <a:gd name="connsiteY1" fmla="*/ 9506 h 401306"/>
                    <a:gd name="connsiteX2" fmla="*/ 315077 w 315077"/>
                    <a:gd name="connsiteY2" fmla="*/ 98313 h 401306"/>
                    <a:gd name="connsiteX3" fmla="*/ 242787 w 315077"/>
                    <a:gd name="connsiteY3" fmla="*/ 215034 h 401306"/>
                    <a:gd name="connsiteX4" fmla="*/ 207151 w 315077"/>
                    <a:gd name="connsiteY4" fmla="*/ 196300 h 401306"/>
                    <a:gd name="connsiteX5" fmla="*/ 186672 w 315077"/>
                    <a:gd name="connsiteY5" fmla="*/ 270764 h 401306"/>
                    <a:gd name="connsiteX6" fmla="*/ 191810 w 315077"/>
                    <a:gd name="connsiteY6" fmla="*/ 270764 h 401306"/>
                    <a:gd name="connsiteX7" fmla="*/ 257081 w 315077"/>
                    <a:gd name="connsiteY7" fmla="*/ 336035 h 401306"/>
                    <a:gd name="connsiteX8" fmla="*/ 257080 w 315077"/>
                    <a:gd name="connsiteY8" fmla="*/ 336035 h 401306"/>
                    <a:gd name="connsiteX9" fmla="*/ 191809 w 315077"/>
                    <a:gd name="connsiteY9" fmla="*/ 401306 h 401306"/>
                    <a:gd name="connsiteX10" fmla="*/ 104488 w 315077"/>
                    <a:gd name="connsiteY10" fmla="*/ 401305 h 401306"/>
                    <a:gd name="connsiteX11" fmla="*/ 99018 w 315077"/>
                    <a:gd name="connsiteY11" fmla="*/ 400201 h 401306"/>
                    <a:gd name="connsiteX12" fmla="*/ 77015 w 315077"/>
                    <a:gd name="connsiteY12" fmla="*/ 399058 h 401306"/>
                    <a:gd name="connsiteX13" fmla="*/ 52632 w 315077"/>
                    <a:gd name="connsiteY13" fmla="*/ 392700 h 401306"/>
                    <a:gd name="connsiteX14" fmla="*/ 2695 w 315077"/>
                    <a:gd name="connsiteY14" fmla="*/ 303842 h 401306"/>
                    <a:gd name="connsiteX15" fmla="*/ 68842 w 315077"/>
                    <a:gd name="connsiteY15" fmla="*/ 63325 h 401306"/>
                    <a:gd name="connsiteX16" fmla="*/ 81159 w 315077"/>
                    <a:gd name="connsiteY16" fmla="*/ 38628 h 401306"/>
                    <a:gd name="connsiteX17" fmla="*/ 81462 w 315077"/>
                    <a:gd name="connsiteY17" fmla="*/ 37742 h 401306"/>
                    <a:gd name="connsiteX18" fmla="*/ 81462 w 315077"/>
                    <a:gd name="connsiteY18" fmla="*/ 37743 h 401306"/>
                    <a:gd name="connsiteX19" fmla="*/ 81785 w 315077"/>
                    <a:gd name="connsiteY19" fmla="*/ 37373 h 401306"/>
                    <a:gd name="connsiteX20" fmla="*/ 81870 w 315077"/>
                    <a:gd name="connsiteY20" fmla="*/ 37201 h 401306"/>
                    <a:gd name="connsiteX21" fmla="*/ 82152 w 315077"/>
                    <a:gd name="connsiteY21" fmla="*/ 36952 h 401306"/>
                    <a:gd name="connsiteX22" fmla="*/ 100891 w 315077"/>
                    <a:gd name="connsiteY22" fmla="*/ 15488 h 401306"/>
                    <a:gd name="connsiteX23" fmla="*/ 154126 w 315077"/>
                    <a:gd name="connsiteY23" fmla="*/ 461 h 401306"/>
                    <a:gd name="connsiteX0" fmla="*/ 242787 w 334227"/>
                    <a:gd name="connsiteY0" fmla="*/ 215034 h 401306"/>
                    <a:gd name="connsiteX1" fmla="*/ 207151 w 334227"/>
                    <a:gd name="connsiteY1" fmla="*/ 196300 h 401306"/>
                    <a:gd name="connsiteX2" fmla="*/ 186672 w 334227"/>
                    <a:gd name="connsiteY2" fmla="*/ 270764 h 401306"/>
                    <a:gd name="connsiteX3" fmla="*/ 191810 w 334227"/>
                    <a:gd name="connsiteY3" fmla="*/ 270764 h 401306"/>
                    <a:gd name="connsiteX4" fmla="*/ 257081 w 334227"/>
                    <a:gd name="connsiteY4" fmla="*/ 336035 h 401306"/>
                    <a:gd name="connsiteX5" fmla="*/ 257080 w 334227"/>
                    <a:gd name="connsiteY5" fmla="*/ 336035 h 401306"/>
                    <a:gd name="connsiteX6" fmla="*/ 191809 w 334227"/>
                    <a:gd name="connsiteY6" fmla="*/ 401306 h 401306"/>
                    <a:gd name="connsiteX7" fmla="*/ 104488 w 334227"/>
                    <a:gd name="connsiteY7" fmla="*/ 401305 h 401306"/>
                    <a:gd name="connsiteX8" fmla="*/ 99018 w 334227"/>
                    <a:gd name="connsiteY8" fmla="*/ 400201 h 401306"/>
                    <a:gd name="connsiteX9" fmla="*/ 77015 w 334227"/>
                    <a:gd name="connsiteY9" fmla="*/ 399058 h 401306"/>
                    <a:gd name="connsiteX10" fmla="*/ 52632 w 334227"/>
                    <a:gd name="connsiteY10" fmla="*/ 392700 h 401306"/>
                    <a:gd name="connsiteX11" fmla="*/ 2695 w 334227"/>
                    <a:gd name="connsiteY11" fmla="*/ 303842 h 401306"/>
                    <a:gd name="connsiteX12" fmla="*/ 68842 w 334227"/>
                    <a:gd name="connsiteY12" fmla="*/ 63325 h 401306"/>
                    <a:gd name="connsiteX13" fmla="*/ 81159 w 334227"/>
                    <a:gd name="connsiteY13" fmla="*/ 38628 h 401306"/>
                    <a:gd name="connsiteX14" fmla="*/ 81462 w 334227"/>
                    <a:gd name="connsiteY14" fmla="*/ 37742 h 401306"/>
                    <a:gd name="connsiteX15" fmla="*/ 81462 w 334227"/>
                    <a:gd name="connsiteY15" fmla="*/ 37743 h 401306"/>
                    <a:gd name="connsiteX16" fmla="*/ 81785 w 334227"/>
                    <a:gd name="connsiteY16" fmla="*/ 37373 h 401306"/>
                    <a:gd name="connsiteX17" fmla="*/ 81870 w 334227"/>
                    <a:gd name="connsiteY17" fmla="*/ 37201 h 401306"/>
                    <a:gd name="connsiteX18" fmla="*/ 82152 w 334227"/>
                    <a:gd name="connsiteY18" fmla="*/ 36952 h 401306"/>
                    <a:gd name="connsiteX19" fmla="*/ 100891 w 334227"/>
                    <a:gd name="connsiteY19" fmla="*/ 15488 h 401306"/>
                    <a:gd name="connsiteX20" fmla="*/ 154126 w 334227"/>
                    <a:gd name="connsiteY20" fmla="*/ 461 h 401306"/>
                    <a:gd name="connsiteX21" fmla="*/ 181496 w 334227"/>
                    <a:gd name="connsiteY21" fmla="*/ 9506 h 401306"/>
                    <a:gd name="connsiteX22" fmla="*/ 315077 w 334227"/>
                    <a:gd name="connsiteY22" fmla="*/ 98313 h 401306"/>
                    <a:gd name="connsiteX23" fmla="*/ 334227 w 334227"/>
                    <a:gd name="connsiteY23" fmla="*/ 306474 h 401306"/>
                    <a:gd name="connsiteX0" fmla="*/ 242787 w 315077"/>
                    <a:gd name="connsiteY0" fmla="*/ 215034 h 401306"/>
                    <a:gd name="connsiteX1" fmla="*/ 207151 w 315077"/>
                    <a:gd name="connsiteY1" fmla="*/ 196300 h 401306"/>
                    <a:gd name="connsiteX2" fmla="*/ 186672 w 315077"/>
                    <a:gd name="connsiteY2" fmla="*/ 270764 h 401306"/>
                    <a:gd name="connsiteX3" fmla="*/ 191810 w 315077"/>
                    <a:gd name="connsiteY3" fmla="*/ 270764 h 401306"/>
                    <a:gd name="connsiteX4" fmla="*/ 257081 w 315077"/>
                    <a:gd name="connsiteY4" fmla="*/ 336035 h 401306"/>
                    <a:gd name="connsiteX5" fmla="*/ 257080 w 315077"/>
                    <a:gd name="connsiteY5" fmla="*/ 336035 h 401306"/>
                    <a:gd name="connsiteX6" fmla="*/ 191809 w 315077"/>
                    <a:gd name="connsiteY6" fmla="*/ 401306 h 401306"/>
                    <a:gd name="connsiteX7" fmla="*/ 104488 w 315077"/>
                    <a:gd name="connsiteY7" fmla="*/ 401305 h 401306"/>
                    <a:gd name="connsiteX8" fmla="*/ 99018 w 315077"/>
                    <a:gd name="connsiteY8" fmla="*/ 400201 h 401306"/>
                    <a:gd name="connsiteX9" fmla="*/ 77015 w 315077"/>
                    <a:gd name="connsiteY9" fmla="*/ 399058 h 401306"/>
                    <a:gd name="connsiteX10" fmla="*/ 52632 w 315077"/>
                    <a:gd name="connsiteY10" fmla="*/ 392700 h 401306"/>
                    <a:gd name="connsiteX11" fmla="*/ 2695 w 315077"/>
                    <a:gd name="connsiteY11" fmla="*/ 303842 h 401306"/>
                    <a:gd name="connsiteX12" fmla="*/ 68842 w 315077"/>
                    <a:gd name="connsiteY12" fmla="*/ 63325 h 401306"/>
                    <a:gd name="connsiteX13" fmla="*/ 81159 w 315077"/>
                    <a:gd name="connsiteY13" fmla="*/ 38628 h 401306"/>
                    <a:gd name="connsiteX14" fmla="*/ 81462 w 315077"/>
                    <a:gd name="connsiteY14" fmla="*/ 37742 h 401306"/>
                    <a:gd name="connsiteX15" fmla="*/ 81462 w 315077"/>
                    <a:gd name="connsiteY15" fmla="*/ 37743 h 401306"/>
                    <a:gd name="connsiteX16" fmla="*/ 81785 w 315077"/>
                    <a:gd name="connsiteY16" fmla="*/ 37373 h 401306"/>
                    <a:gd name="connsiteX17" fmla="*/ 81870 w 315077"/>
                    <a:gd name="connsiteY17" fmla="*/ 37201 h 401306"/>
                    <a:gd name="connsiteX18" fmla="*/ 82152 w 315077"/>
                    <a:gd name="connsiteY18" fmla="*/ 36952 h 401306"/>
                    <a:gd name="connsiteX19" fmla="*/ 100891 w 315077"/>
                    <a:gd name="connsiteY19" fmla="*/ 15488 h 401306"/>
                    <a:gd name="connsiteX20" fmla="*/ 154126 w 315077"/>
                    <a:gd name="connsiteY20" fmla="*/ 461 h 401306"/>
                    <a:gd name="connsiteX21" fmla="*/ 181496 w 315077"/>
                    <a:gd name="connsiteY21" fmla="*/ 9506 h 401306"/>
                    <a:gd name="connsiteX22" fmla="*/ 315077 w 315077"/>
                    <a:gd name="connsiteY22" fmla="*/ 98313 h 401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15077" h="401306">
                      <a:moveTo>
                        <a:pt x="242787" y="215034"/>
                      </a:moveTo>
                      <a:lnTo>
                        <a:pt x="207151" y="196300"/>
                      </a:lnTo>
                      <a:lnTo>
                        <a:pt x="186672" y="270764"/>
                      </a:lnTo>
                      <a:lnTo>
                        <a:pt x="191810" y="270764"/>
                      </a:lnTo>
                      <a:cubicBezTo>
                        <a:pt x="227858" y="270764"/>
                        <a:pt x="257081" y="299987"/>
                        <a:pt x="257081" y="336035"/>
                      </a:cubicBezTo>
                      <a:lnTo>
                        <a:pt x="257080" y="336035"/>
                      </a:lnTo>
                      <a:cubicBezTo>
                        <a:pt x="257080" y="372083"/>
                        <a:pt x="227857" y="401306"/>
                        <a:pt x="191809" y="401306"/>
                      </a:cubicBezTo>
                      <a:lnTo>
                        <a:pt x="104488" y="401305"/>
                      </a:lnTo>
                      <a:lnTo>
                        <a:pt x="99018" y="400201"/>
                      </a:lnTo>
                      <a:lnTo>
                        <a:pt x="77015" y="399058"/>
                      </a:lnTo>
                      <a:lnTo>
                        <a:pt x="52632" y="392700"/>
                      </a:lnTo>
                      <a:cubicBezTo>
                        <a:pt x="14304" y="382707"/>
                        <a:pt x="-8053" y="342923"/>
                        <a:pt x="2695" y="303842"/>
                      </a:cubicBezTo>
                      <a:lnTo>
                        <a:pt x="68842" y="63325"/>
                      </a:lnTo>
                      <a:lnTo>
                        <a:pt x="81159" y="38628"/>
                      </a:lnTo>
                      <a:lnTo>
                        <a:pt x="81462" y="37742"/>
                      </a:lnTo>
                      <a:lnTo>
                        <a:pt x="81462" y="37743"/>
                      </a:lnTo>
                      <a:lnTo>
                        <a:pt x="81785" y="37373"/>
                      </a:lnTo>
                      <a:cubicBezTo>
                        <a:pt x="81813" y="37316"/>
                        <a:pt x="81842" y="37258"/>
                        <a:pt x="81870" y="37201"/>
                      </a:cubicBezTo>
                      <a:lnTo>
                        <a:pt x="82152" y="36952"/>
                      </a:lnTo>
                      <a:lnTo>
                        <a:pt x="100891" y="15488"/>
                      </a:lnTo>
                      <a:cubicBezTo>
                        <a:pt x="116156" y="3726"/>
                        <a:pt x="135331" y="-1687"/>
                        <a:pt x="154126" y="461"/>
                      </a:cubicBezTo>
                      <a:cubicBezTo>
                        <a:pt x="163523" y="1536"/>
                        <a:pt x="172825" y="4500"/>
                        <a:pt x="181496" y="9506"/>
                      </a:cubicBezTo>
                      <a:lnTo>
                        <a:pt x="315077" y="98313"/>
                      </a:lnTo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86" name="グループ化 1385"/>
              <p:cNvGrpSpPr/>
              <p:nvPr/>
            </p:nvGrpSpPr>
            <p:grpSpPr>
              <a:xfrm>
                <a:off x="7918863" y="1168230"/>
                <a:ext cx="1556044" cy="966581"/>
                <a:chOff x="7918863" y="1168230"/>
                <a:chExt cx="1556044" cy="966581"/>
              </a:xfrm>
            </p:grpSpPr>
            <p:grpSp>
              <p:nvGrpSpPr>
                <p:cNvPr id="1387" name="グループ化 1386"/>
                <p:cNvGrpSpPr/>
                <p:nvPr/>
              </p:nvGrpSpPr>
              <p:grpSpPr>
                <a:xfrm>
                  <a:off x="7918863" y="1168230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417" name="正方形/長方形 1416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18" name="フリーフォーム 1417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19" name="正方形/長方形 1418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420" name="直線コネクタ 1419"/>
                  <p:cNvCxnSpPr>
                    <a:stCxn id="1419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421" name="直線コネクタ 1420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422" name="直線コネクタ 1421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423" name="テキスト ボックス 1422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424" name="テキスト ボックス 1423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425" name="テキスト ボックス 1424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426" name="グループ化 1425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430" name="グループ化 1429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434" name="片側の 2 つの角を丸めた四角形 1433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435" name="正方形/長方形 1434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436" name="正方形/長方形 1435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437" name="正方形/長方形 1436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431" name="フリーフォーム 1430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32" name="フリーフォーム 1431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33" name="フリーフォーム 1432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27" name="グループ化 1426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428" name="フリーフォーム 1427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29" name="テキスト ボックス 1428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388" name="グループ化 1387"/>
                <p:cNvGrpSpPr/>
                <p:nvPr/>
              </p:nvGrpSpPr>
              <p:grpSpPr>
                <a:xfrm>
                  <a:off x="8024196" y="1569069"/>
                  <a:ext cx="341957" cy="502292"/>
                  <a:chOff x="5147465" y="510540"/>
                  <a:chExt cx="891722" cy="1309829"/>
                </a:xfrm>
              </p:grpSpPr>
              <p:sp>
                <p:nvSpPr>
                  <p:cNvPr id="1389" name="正方形/長方形 45"/>
                  <p:cNvSpPr/>
                  <p:nvPr/>
                </p:nvSpPr>
                <p:spPr>
                  <a:xfrm>
                    <a:off x="5307277" y="510540"/>
                    <a:ext cx="572098" cy="11708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1198" h="992167">
                        <a:moveTo>
                          <a:pt x="290599" y="0"/>
                        </a:moveTo>
                        <a:cubicBezTo>
                          <a:pt x="395775" y="0"/>
                          <a:pt x="500951" y="40123"/>
                          <a:pt x="581198" y="120370"/>
                        </a:cubicBezTo>
                        <a:cubicBezTo>
                          <a:pt x="741692" y="280863"/>
                          <a:pt x="741692" y="541075"/>
                          <a:pt x="581198" y="701568"/>
                        </a:cubicBezTo>
                        <a:lnTo>
                          <a:pt x="290599" y="992167"/>
                        </a:lnTo>
                        <a:lnTo>
                          <a:pt x="0" y="701568"/>
                        </a:lnTo>
                        <a:cubicBezTo>
                          <a:pt x="-160494" y="541075"/>
                          <a:pt x="-160494" y="280863"/>
                          <a:pt x="0" y="120370"/>
                        </a:cubicBezTo>
                        <a:cubicBezTo>
                          <a:pt x="80247" y="40123"/>
                          <a:pt x="185423" y="0"/>
                          <a:pt x="29059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390" name="グループ化 1389"/>
                  <p:cNvGrpSpPr/>
                  <p:nvPr/>
                </p:nvGrpSpPr>
                <p:grpSpPr>
                  <a:xfrm>
                    <a:off x="5147465" y="559765"/>
                    <a:ext cx="891722" cy="1260604"/>
                    <a:chOff x="2921454" y="1855165"/>
                    <a:chExt cx="891722" cy="1260604"/>
                  </a:xfrm>
                  <a:solidFill>
                    <a:srgbClr val="FFCC99"/>
                  </a:solidFill>
                </p:grpSpPr>
                <p:sp>
                  <p:nvSpPr>
                    <p:cNvPr id="1399" name="台形 1398"/>
                    <p:cNvSpPr/>
                    <p:nvPr/>
                  </p:nvSpPr>
                  <p:spPr>
                    <a:xfrm rot="10800000">
                      <a:off x="3205871" y="2776049"/>
                      <a:ext cx="323141" cy="339719"/>
                    </a:xfrm>
                    <a:prstGeom prst="trapezoid">
                      <a:avLst/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00" name="角丸四角形 1399"/>
                    <p:cNvSpPr/>
                    <p:nvPr/>
                  </p:nvSpPr>
                  <p:spPr>
                    <a:xfrm>
                      <a:off x="3288733" y="2645570"/>
                      <a:ext cx="157164" cy="149162"/>
                    </a:xfrm>
                    <a:prstGeom prst="roundRect">
                      <a:avLst/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401" name="グループ化 1400"/>
                    <p:cNvGrpSpPr/>
                    <p:nvPr/>
                  </p:nvGrpSpPr>
                  <p:grpSpPr>
                    <a:xfrm>
                      <a:off x="2921454" y="1855165"/>
                      <a:ext cx="891722" cy="864249"/>
                      <a:chOff x="2791855" y="1947053"/>
                      <a:chExt cx="1150919" cy="1115461"/>
                    </a:xfrm>
                    <a:grpFill/>
                  </p:grpSpPr>
                  <p:grpSp>
                    <p:nvGrpSpPr>
                      <p:cNvPr id="1410" name="グループ化 1409"/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415" name="円/楕円 1414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416" name="円/楕円 1415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411" name="グループ化 1410"/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413" name="円/楕円 1412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414" name="円/楕円 1413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412" name="円/楕円 1411"/>
                      <p:cNvSpPr/>
                      <p:nvPr/>
                    </p:nvSpPr>
                    <p:spPr>
                      <a:xfrm>
                        <a:off x="2902857" y="1947053"/>
                        <a:ext cx="928913" cy="1115461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402" name="片側の 2 つの角を丸めた四角形 1401"/>
                    <p:cNvSpPr/>
                    <p:nvPr/>
                  </p:nvSpPr>
                  <p:spPr>
                    <a:xfrm>
                      <a:off x="2999531" y="2770920"/>
                      <a:ext cx="735570" cy="344849"/>
                    </a:xfrm>
                    <a:prstGeom prst="round2SameRect">
                      <a:avLst>
                        <a:gd name="adj1" fmla="val 26104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403" name="グループ化 1402"/>
                    <p:cNvGrpSpPr/>
                    <p:nvPr/>
                  </p:nvGrpSpPr>
                  <p:grpSpPr>
                    <a:xfrm>
                      <a:off x="3155384" y="2770920"/>
                      <a:ext cx="423862" cy="112796"/>
                      <a:chOff x="3151980" y="2770920"/>
                      <a:chExt cx="423862" cy="112796"/>
                    </a:xfrm>
                    <a:grpFill/>
                  </p:grpSpPr>
                  <p:sp>
                    <p:nvSpPr>
                      <p:cNvPr id="1408" name="平行四辺形 1407"/>
                      <p:cNvSpPr/>
                      <p:nvPr/>
                    </p:nvSpPr>
                    <p:spPr>
                      <a:xfrm>
                        <a:off x="3151980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409" name="平行四辺形 1408"/>
                      <p:cNvSpPr/>
                      <p:nvPr/>
                    </p:nvSpPr>
                    <p:spPr>
                      <a:xfrm flipH="1">
                        <a:off x="3363911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404" name="円/楕円 1403"/>
                    <p:cNvSpPr/>
                    <p:nvPr/>
                  </p:nvSpPr>
                  <p:spPr>
                    <a:xfrm>
                      <a:off x="3125619" y="2240731"/>
                      <a:ext cx="80251" cy="130479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05" name="円/楕円 1404"/>
                    <p:cNvSpPr/>
                    <p:nvPr/>
                  </p:nvSpPr>
                  <p:spPr>
                    <a:xfrm>
                      <a:off x="3535963" y="2240731"/>
                      <a:ext cx="80251" cy="130479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06" name="円/楕円 1405"/>
                    <p:cNvSpPr/>
                    <p:nvPr/>
                  </p:nvSpPr>
                  <p:spPr>
                    <a:xfrm>
                      <a:off x="3306491" y="2448183"/>
                      <a:ext cx="118869" cy="69275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07" name="フリーフォーム 1406"/>
                    <p:cNvSpPr/>
                    <p:nvPr/>
                  </p:nvSpPr>
                  <p:spPr>
                    <a:xfrm>
                      <a:off x="3336606" y="2388395"/>
                      <a:ext cx="59058" cy="139533"/>
                    </a:xfrm>
                    <a:custGeom>
                      <a:avLst/>
                      <a:gdLst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103313"/>
                        <a:gd name="connsiteY0" fmla="*/ 0 h 139533"/>
                        <a:gd name="connsiteX1" fmla="*/ 47185 w 103313"/>
                        <a:gd name="connsiteY1" fmla="*/ 0 h 139533"/>
                        <a:gd name="connsiteX2" fmla="*/ 50409 w 103313"/>
                        <a:gd name="connsiteY2" fmla="*/ 5768 h 139533"/>
                        <a:gd name="connsiteX3" fmla="*/ 59058 w 103313"/>
                        <a:gd name="connsiteY3" fmla="*/ 61175 h 139533"/>
                        <a:gd name="connsiteX4" fmla="*/ 29529 w 103313"/>
                        <a:gd name="connsiteY4" fmla="*/ 139533 h 139533"/>
                        <a:gd name="connsiteX5" fmla="*/ 0 w 103313"/>
                        <a:gd name="connsiteY5" fmla="*/ 61175 h 139533"/>
                        <a:gd name="connsiteX6" fmla="*/ 8649 w 103313"/>
                        <a:gd name="connsiteY6" fmla="*/ 5768 h 139533"/>
                        <a:gd name="connsiteX7" fmla="*/ 103313 w 103313"/>
                        <a:gd name="connsiteY7" fmla="*/ 91440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9058 w 59058"/>
                        <a:gd name="connsiteY2" fmla="*/ 61175 h 139533"/>
                        <a:gd name="connsiteX3" fmla="*/ 29529 w 59058"/>
                        <a:gd name="connsiteY3" fmla="*/ 139533 h 139533"/>
                        <a:gd name="connsiteX4" fmla="*/ 0 w 59058"/>
                        <a:gd name="connsiteY4" fmla="*/ 61175 h 139533"/>
                        <a:gd name="connsiteX5" fmla="*/ 8649 w 59058"/>
                        <a:gd name="connsiteY5" fmla="*/ 5768 h 139533"/>
                        <a:gd name="connsiteX0" fmla="*/ 102360 w 102360"/>
                        <a:gd name="connsiteY0" fmla="*/ 0 h 251452"/>
                        <a:gd name="connsiteX1" fmla="*/ 47185 w 102360"/>
                        <a:gd name="connsiteY1" fmla="*/ 111919 h 251452"/>
                        <a:gd name="connsiteX2" fmla="*/ 59058 w 102360"/>
                        <a:gd name="connsiteY2" fmla="*/ 173094 h 251452"/>
                        <a:gd name="connsiteX3" fmla="*/ 29529 w 102360"/>
                        <a:gd name="connsiteY3" fmla="*/ 251452 h 251452"/>
                        <a:gd name="connsiteX4" fmla="*/ 0 w 102360"/>
                        <a:gd name="connsiteY4" fmla="*/ 173094 h 251452"/>
                        <a:gd name="connsiteX5" fmla="*/ 8649 w 102360"/>
                        <a:gd name="connsiteY5" fmla="*/ 117687 h 251452"/>
                        <a:gd name="connsiteX0" fmla="*/ 47185 w 59058"/>
                        <a:gd name="connsiteY0" fmla="*/ 0 h 139533"/>
                        <a:gd name="connsiteX1" fmla="*/ 59058 w 59058"/>
                        <a:gd name="connsiteY1" fmla="*/ 61175 h 139533"/>
                        <a:gd name="connsiteX2" fmla="*/ 29529 w 59058"/>
                        <a:gd name="connsiteY2" fmla="*/ 139533 h 139533"/>
                        <a:gd name="connsiteX3" fmla="*/ 0 w 59058"/>
                        <a:gd name="connsiteY3" fmla="*/ 61175 h 139533"/>
                        <a:gd name="connsiteX4" fmla="*/ 8649 w 59058"/>
                        <a:gd name="connsiteY4" fmla="*/ 5768 h 139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058" h="139533">
                          <a:moveTo>
                            <a:pt x="47185" y="0"/>
                          </a:moveTo>
                          <a:lnTo>
                            <a:pt x="59058" y="61175"/>
                          </a:lnTo>
                          <a:cubicBezTo>
                            <a:pt x="59058" y="104451"/>
                            <a:pt x="45837" y="139533"/>
                            <a:pt x="29529" y="139533"/>
                          </a:cubicBezTo>
                          <a:cubicBezTo>
                            <a:pt x="13221" y="139533"/>
                            <a:pt x="0" y="104451"/>
                            <a:pt x="0" y="61175"/>
                          </a:cubicBezTo>
                          <a:cubicBezTo>
                            <a:pt x="0" y="39537"/>
                            <a:pt x="3305" y="19948"/>
                            <a:pt x="8649" y="5768"/>
                          </a:cubicBezTo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91" name="円/楕円 27"/>
                  <p:cNvSpPr/>
                  <p:nvPr/>
                </p:nvSpPr>
                <p:spPr>
                  <a:xfrm>
                    <a:off x="5503464" y="12972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92" name="円/楕円 1391"/>
                  <p:cNvSpPr/>
                  <p:nvPr/>
                </p:nvSpPr>
                <p:spPr>
                  <a:xfrm>
                    <a:off x="5562940" y="1534141"/>
                    <a:ext cx="54145" cy="5414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93" name="月 1392"/>
                  <p:cNvSpPr/>
                  <p:nvPr/>
                </p:nvSpPr>
                <p:spPr>
                  <a:xfrm>
                    <a:off x="5348951" y="562596"/>
                    <a:ext cx="83961" cy="24144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94" name="月 1393"/>
                  <p:cNvSpPr/>
                  <p:nvPr/>
                </p:nvSpPr>
                <p:spPr>
                  <a:xfrm>
                    <a:off x="5430475" y="562596"/>
                    <a:ext cx="83961" cy="24144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95" name="月 1394"/>
                  <p:cNvSpPr/>
                  <p:nvPr/>
                </p:nvSpPr>
                <p:spPr>
                  <a:xfrm flipH="1">
                    <a:off x="5631518" y="562596"/>
                    <a:ext cx="83961" cy="24144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96" name="月 1395"/>
                  <p:cNvSpPr/>
                  <p:nvPr/>
                </p:nvSpPr>
                <p:spPr>
                  <a:xfrm flipH="1">
                    <a:off x="5713042" y="562596"/>
                    <a:ext cx="83961" cy="24144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97" name="月 1396"/>
                  <p:cNvSpPr/>
                  <p:nvPr/>
                </p:nvSpPr>
                <p:spPr>
                  <a:xfrm rot="5400000">
                    <a:off x="5338528" y="716977"/>
                    <a:ext cx="104805" cy="215136"/>
                  </a:xfrm>
                  <a:prstGeom prst="moon">
                    <a:avLst>
                      <a:gd name="adj" fmla="val 64542"/>
                    </a:avLst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98" name="月 1397"/>
                  <p:cNvSpPr/>
                  <p:nvPr/>
                </p:nvSpPr>
                <p:spPr>
                  <a:xfrm rot="5400000">
                    <a:off x="5728245" y="716978"/>
                    <a:ext cx="104805" cy="215136"/>
                  </a:xfrm>
                  <a:prstGeom prst="moon">
                    <a:avLst>
                      <a:gd name="adj" fmla="val 64542"/>
                    </a:avLst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1471" name="グループ化 1470"/>
          <p:cNvGrpSpPr/>
          <p:nvPr/>
        </p:nvGrpSpPr>
        <p:grpSpPr>
          <a:xfrm>
            <a:off x="495081" y="3068960"/>
            <a:ext cx="1389010" cy="1356130"/>
            <a:chOff x="495081" y="1166625"/>
            <a:chExt cx="1389010" cy="1356130"/>
          </a:xfrm>
        </p:grpSpPr>
        <p:grpSp>
          <p:nvGrpSpPr>
            <p:cNvPr id="1472" name="グループ化 1471"/>
            <p:cNvGrpSpPr/>
            <p:nvPr/>
          </p:nvGrpSpPr>
          <p:grpSpPr>
            <a:xfrm>
              <a:off x="495081" y="1166625"/>
              <a:ext cx="891722" cy="1206033"/>
              <a:chOff x="826248" y="614336"/>
              <a:chExt cx="891722" cy="1206033"/>
            </a:xfrm>
          </p:grpSpPr>
          <p:sp>
            <p:nvSpPr>
              <p:cNvPr id="1533" name="片側の 2 つの角を丸めた四角形 1532"/>
              <p:cNvSpPr/>
              <p:nvPr/>
            </p:nvSpPr>
            <p:spPr>
              <a:xfrm>
                <a:off x="870786" y="1475520"/>
                <a:ext cx="799870" cy="344849"/>
              </a:xfrm>
              <a:prstGeom prst="round2SameRect">
                <a:avLst>
                  <a:gd name="adj1" fmla="val 26104"/>
                  <a:gd name="adj2" fmla="val 0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34" name="円/楕円 1533"/>
              <p:cNvSpPr/>
              <p:nvPr/>
            </p:nvSpPr>
            <p:spPr>
              <a:xfrm>
                <a:off x="852155" y="655320"/>
                <a:ext cx="854554" cy="64194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35" name="台形 1534"/>
              <p:cNvSpPr/>
              <p:nvPr/>
            </p:nvSpPr>
            <p:spPr>
              <a:xfrm rot="10800000">
                <a:off x="1110665" y="1480649"/>
                <a:ext cx="323141" cy="339719"/>
              </a:xfrm>
              <a:prstGeom prst="trapezoid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36" name="角丸四角形 1535"/>
              <p:cNvSpPr/>
              <p:nvPr/>
            </p:nvSpPr>
            <p:spPr>
              <a:xfrm>
                <a:off x="1193527" y="1350170"/>
                <a:ext cx="157164" cy="149162"/>
              </a:xfrm>
              <a:prstGeom prst="roundRect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537" name="グループ化 1536"/>
              <p:cNvGrpSpPr/>
              <p:nvPr/>
            </p:nvGrpSpPr>
            <p:grpSpPr>
              <a:xfrm>
                <a:off x="826248" y="614336"/>
                <a:ext cx="891722" cy="809678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552" name="グループ化 1551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557" name="円/楕円 1556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8" name="円/楕円 1557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553" name="グループ化 1552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555" name="円/楕円 1554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6" name="円/楕円 1555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54" name="円/楕円 1553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38" name="台形 1537"/>
              <p:cNvSpPr/>
              <p:nvPr/>
            </p:nvSpPr>
            <p:spPr>
              <a:xfrm rot="10800000">
                <a:off x="1202258" y="1475519"/>
                <a:ext cx="139704" cy="112796"/>
              </a:xfrm>
              <a:prstGeom prst="trapezoid">
                <a:avLst>
                  <a:gd name="adj" fmla="val 27112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39" name="台形 1538"/>
              <p:cNvSpPr/>
              <p:nvPr/>
            </p:nvSpPr>
            <p:spPr>
              <a:xfrm rot="10800000" flipV="1">
                <a:off x="1215158" y="1588317"/>
                <a:ext cx="113904" cy="232052"/>
              </a:xfrm>
              <a:prstGeom prst="trapezoid">
                <a:avLst>
                  <a:gd name="adj" fmla="val 27112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540" name="グループ化 1539"/>
              <p:cNvGrpSpPr/>
              <p:nvPr/>
            </p:nvGrpSpPr>
            <p:grpSpPr>
              <a:xfrm>
                <a:off x="1060178" y="1475520"/>
                <a:ext cx="423862" cy="112796"/>
                <a:chOff x="3151980" y="2770920"/>
                <a:chExt cx="423862" cy="112796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550" name="平行四辺形 1549"/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1" name="平行四辺形 1550"/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41" name="グループ化 1540"/>
              <p:cNvGrpSpPr/>
              <p:nvPr/>
            </p:nvGrpSpPr>
            <p:grpSpPr>
              <a:xfrm>
                <a:off x="1030413" y="1475519"/>
                <a:ext cx="483392" cy="344850"/>
                <a:chOff x="3133728" y="2770919"/>
                <a:chExt cx="483392" cy="344850"/>
              </a:xfrm>
              <a:solidFill>
                <a:srgbClr val="663300"/>
              </a:solidFill>
            </p:grpSpPr>
            <p:sp>
              <p:nvSpPr>
                <p:cNvPr id="1548" name="平行四辺形 19"/>
                <p:cNvSpPr/>
                <p:nvPr/>
              </p:nvSpPr>
              <p:spPr>
                <a:xfrm>
                  <a:off x="3376812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9" name="平行四辺形 19"/>
                <p:cNvSpPr/>
                <p:nvPr/>
              </p:nvSpPr>
              <p:spPr>
                <a:xfrm flipH="1">
                  <a:off x="3133728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42" name="フリーフォーム 1541"/>
              <p:cNvSpPr/>
              <p:nvPr/>
            </p:nvSpPr>
            <p:spPr>
              <a:xfrm>
                <a:off x="1219842" y="1152782"/>
                <a:ext cx="104531" cy="110867"/>
              </a:xfrm>
              <a:custGeom>
                <a:avLst/>
                <a:gdLst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0409 w 59058"/>
                  <a:gd name="connsiteY2" fmla="*/ 5768 h 139533"/>
                  <a:gd name="connsiteX3" fmla="*/ 59058 w 59058"/>
                  <a:gd name="connsiteY3" fmla="*/ 61175 h 139533"/>
                  <a:gd name="connsiteX4" fmla="*/ 29529 w 59058"/>
                  <a:gd name="connsiteY4" fmla="*/ 139533 h 139533"/>
                  <a:gd name="connsiteX5" fmla="*/ 0 w 59058"/>
                  <a:gd name="connsiteY5" fmla="*/ 61175 h 139533"/>
                  <a:gd name="connsiteX6" fmla="*/ 8649 w 59058"/>
                  <a:gd name="connsiteY6" fmla="*/ 5768 h 139533"/>
                  <a:gd name="connsiteX0" fmla="*/ 11873 w 103313"/>
                  <a:gd name="connsiteY0" fmla="*/ 0 h 139533"/>
                  <a:gd name="connsiteX1" fmla="*/ 47185 w 103313"/>
                  <a:gd name="connsiteY1" fmla="*/ 0 h 139533"/>
                  <a:gd name="connsiteX2" fmla="*/ 50409 w 103313"/>
                  <a:gd name="connsiteY2" fmla="*/ 5768 h 139533"/>
                  <a:gd name="connsiteX3" fmla="*/ 59058 w 103313"/>
                  <a:gd name="connsiteY3" fmla="*/ 61175 h 139533"/>
                  <a:gd name="connsiteX4" fmla="*/ 29529 w 103313"/>
                  <a:gd name="connsiteY4" fmla="*/ 139533 h 139533"/>
                  <a:gd name="connsiteX5" fmla="*/ 0 w 103313"/>
                  <a:gd name="connsiteY5" fmla="*/ 61175 h 139533"/>
                  <a:gd name="connsiteX6" fmla="*/ 8649 w 103313"/>
                  <a:gd name="connsiteY6" fmla="*/ 5768 h 139533"/>
                  <a:gd name="connsiteX7" fmla="*/ 103313 w 103313"/>
                  <a:gd name="connsiteY7" fmla="*/ 91440 h 139533"/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0409 w 59058"/>
                  <a:gd name="connsiteY2" fmla="*/ 5768 h 139533"/>
                  <a:gd name="connsiteX3" fmla="*/ 59058 w 59058"/>
                  <a:gd name="connsiteY3" fmla="*/ 61175 h 139533"/>
                  <a:gd name="connsiteX4" fmla="*/ 29529 w 59058"/>
                  <a:gd name="connsiteY4" fmla="*/ 139533 h 139533"/>
                  <a:gd name="connsiteX5" fmla="*/ 0 w 59058"/>
                  <a:gd name="connsiteY5" fmla="*/ 61175 h 139533"/>
                  <a:gd name="connsiteX6" fmla="*/ 8649 w 59058"/>
                  <a:gd name="connsiteY6" fmla="*/ 5768 h 139533"/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9058 w 59058"/>
                  <a:gd name="connsiteY2" fmla="*/ 61175 h 139533"/>
                  <a:gd name="connsiteX3" fmla="*/ 29529 w 59058"/>
                  <a:gd name="connsiteY3" fmla="*/ 139533 h 139533"/>
                  <a:gd name="connsiteX4" fmla="*/ 0 w 59058"/>
                  <a:gd name="connsiteY4" fmla="*/ 61175 h 139533"/>
                  <a:gd name="connsiteX5" fmla="*/ 8649 w 59058"/>
                  <a:gd name="connsiteY5" fmla="*/ 5768 h 139533"/>
                  <a:gd name="connsiteX0" fmla="*/ 102360 w 102360"/>
                  <a:gd name="connsiteY0" fmla="*/ 0 h 251452"/>
                  <a:gd name="connsiteX1" fmla="*/ 47185 w 102360"/>
                  <a:gd name="connsiteY1" fmla="*/ 111919 h 251452"/>
                  <a:gd name="connsiteX2" fmla="*/ 59058 w 102360"/>
                  <a:gd name="connsiteY2" fmla="*/ 173094 h 251452"/>
                  <a:gd name="connsiteX3" fmla="*/ 29529 w 102360"/>
                  <a:gd name="connsiteY3" fmla="*/ 251452 h 251452"/>
                  <a:gd name="connsiteX4" fmla="*/ 0 w 102360"/>
                  <a:gd name="connsiteY4" fmla="*/ 173094 h 251452"/>
                  <a:gd name="connsiteX5" fmla="*/ 8649 w 102360"/>
                  <a:gd name="connsiteY5" fmla="*/ 117687 h 251452"/>
                  <a:gd name="connsiteX0" fmla="*/ 47185 w 59058"/>
                  <a:gd name="connsiteY0" fmla="*/ 0 h 139533"/>
                  <a:gd name="connsiteX1" fmla="*/ 59058 w 59058"/>
                  <a:gd name="connsiteY1" fmla="*/ 61175 h 139533"/>
                  <a:gd name="connsiteX2" fmla="*/ 29529 w 59058"/>
                  <a:gd name="connsiteY2" fmla="*/ 139533 h 139533"/>
                  <a:gd name="connsiteX3" fmla="*/ 0 w 59058"/>
                  <a:gd name="connsiteY3" fmla="*/ 61175 h 139533"/>
                  <a:gd name="connsiteX4" fmla="*/ 8649 w 59058"/>
                  <a:gd name="connsiteY4" fmla="*/ 5768 h 13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058" h="139533">
                    <a:moveTo>
                      <a:pt x="47185" y="0"/>
                    </a:moveTo>
                    <a:lnTo>
                      <a:pt x="59058" y="61175"/>
                    </a:lnTo>
                    <a:cubicBezTo>
                      <a:pt x="59058" y="104451"/>
                      <a:pt x="45837" y="139533"/>
                      <a:pt x="29529" y="139533"/>
                    </a:cubicBezTo>
                    <a:cubicBezTo>
                      <a:pt x="13221" y="139533"/>
                      <a:pt x="0" y="104451"/>
                      <a:pt x="0" y="61175"/>
                    </a:cubicBezTo>
                    <a:cubicBezTo>
                      <a:pt x="0" y="39537"/>
                      <a:pt x="3305" y="19948"/>
                      <a:pt x="8649" y="5768"/>
                    </a:cubicBezTo>
                  </a:path>
                </a:pathLst>
              </a:custGeom>
              <a:solidFill>
                <a:srgbClr val="FF7C8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43" name="円/楕円 27"/>
              <p:cNvSpPr/>
              <p:nvPr/>
            </p:nvSpPr>
            <p:spPr>
              <a:xfrm>
                <a:off x="1182247" y="1300191"/>
                <a:ext cx="166531" cy="4997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55101"/>
                  <a:gd name="connsiteY0" fmla="*/ 2 h 346287"/>
                  <a:gd name="connsiteX1" fmla="*/ 3210476 w 3255101"/>
                  <a:gd name="connsiteY1" fmla="*/ 2 h 346287"/>
                  <a:gd name="connsiteX2" fmla="*/ 1605267 w 3255101"/>
                  <a:gd name="connsiteY2" fmla="*/ 346287 h 346287"/>
                  <a:gd name="connsiteX3" fmla="*/ 58 w 3255101"/>
                  <a:gd name="connsiteY3" fmla="*/ 2 h 346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5101" h="346287">
                    <a:moveTo>
                      <a:pt x="58" y="2"/>
                    </a:moveTo>
                    <a:cubicBezTo>
                      <a:pt x="267593" y="-57712"/>
                      <a:pt x="2942941" y="-57712"/>
                      <a:pt x="3210476" y="2"/>
                    </a:cubicBezTo>
                    <a:cubicBezTo>
                      <a:pt x="3478011" y="57716"/>
                      <a:pt x="2491799" y="346287"/>
                      <a:pt x="1605267" y="346287"/>
                    </a:cubicBezTo>
                    <a:cubicBezTo>
                      <a:pt x="718735" y="346287"/>
                      <a:pt x="-7588" y="76240"/>
                      <a:pt x="58" y="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44" name="月 1543"/>
              <p:cNvSpPr/>
              <p:nvPr/>
            </p:nvSpPr>
            <p:spPr>
              <a:xfrm rot="5400000">
                <a:off x="1047678" y="767847"/>
                <a:ext cx="45719" cy="118104"/>
              </a:xfrm>
              <a:prstGeom prst="moon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45" name="月 1544"/>
              <p:cNvSpPr/>
              <p:nvPr/>
            </p:nvSpPr>
            <p:spPr>
              <a:xfrm rot="5400000">
                <a:off x="1460800" y="767848"/>
                <a:ext cx="45719" cy="118104"/>
              </a:xfrm>
              <a:prstGeom prst="moon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46" name="月 1545"/>
              <p:cNvSpPr/>
              <p:nvPr/>
            </p:nvSpPr>
            <p:spPr>
              <a:xfrm rot="5400000">
                <a:off x="1047678" y="963428"/>
                <a:ext cx="45719" cy="118104"/>
              </a:xfrm>
              <a:prstGeom prst="moon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47" name="月 1546"/>
              <p:cNvSpPr/>
              <p:nvPr/>
            </p:nvSpPr>
            <p:spPr>
              <a:xfrm rot="5400000">
                <a:off x="1460800" y="963429"/>
                <a:ext cx="45719" cy="118104"/>
              </a:xfrm>
              <a:prstGeom prst="moon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73" name="グループ化 1472"/>
            <p:cNvGrpSpPr/>
            <p:nvPr/>
          </p:nvGrpSpPr>
          <p:grpSpPr>
            <a:xfrm rot="900000">
              <a:off x="1004291" y="1698775"/>
              <a:ext cx="879800" cy="823980"/>
              <a:chOff x="431647" y="970492"/>
              <a:chExt cx="1556044" cy="1457319"/>
            </a:xfrm>
          </p:grpSpPr>
          <p:grpSp>
            <p:nvGrpSpPr>
              <p:cNvPr id="1474" name="グループ化 1473"/>
              <p:cNvGrpSpPr/>
              <p:nvPr/>
            </p:nvGrpSpPr>
            <p:grpSpPr>
              <a:xfrm>
                <a:off x="431647" y="1168230"/>
                <a:ext cx="1556044" cy="966581"/>
                <a:chOff x="431647" y="1168230"/>
                <a:chExt cx="1556044" cy="966581"/>
              </a:xfrm>
            </p:grpSpPr>
            <p:grpSp>
              <p:nvGrpSpPr>
                <p:cNvPr id="1484" name="グループ化 1483"/>
                <p:cNvGrpSpPr/>
                <p:nvPr/>
              </p:nvGrpSpPr>
              <p:grpSpPr>
                <a:xfrm>
                  <a:off x="431647" y="1168230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512" name="正方形/長方形 1511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3" name="フリーフォーム 1512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4" name="正方形/長方形 1513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515" name="直線コネクタ 1514"/>
                  <p:cNvCxnSpPr>
                    <a:stCxn id="1514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516" name="直線コネクタ 1515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517" name="直線コネクタ 1516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518" name="テキスト ボックス 1517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519" name="テキスト ボックス 1518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520" name="テキスト ボックス 1519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521" name="グループ化 1520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525" name="グループ化 1524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529" name="片側の 2 つの角を丸めた四角形 1528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30" name="正方形/長方形 1529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31" name="正方形/長方形 1530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32" name="正方形/長方形 1531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526" name="フリーフォーム 1525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27" name="フリーフォーム 1526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28" name="フリーフォーム 1527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22" name="グループ化 1521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523" name="フリーフォーム 1522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24" name="テキスト ボックス 1523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485" name="グループ化 1484"/>
                <p:cNvGrpSpPr/>
                <p:nvPr/>
              </p:nvGrpSpPr>
              <p:grpSpPr>
                <a:xfrm>
                  <a:off x="538167" y="1608873"/>
                  <a:ext cx="341956" cy="462488"/>
                  <a:chOff x="826248" y="614336"/>
                  <a:chExt cx="891722" cy="1206033"/>
                </a:xfrm>
              </p:grpSpPr>
              <p:sp>
                <p:nvSpPr>
                  <p:cNvPr id="1486" name="片側の 2 つの角を丸めた四角形 1485"/>
                  <p:cNvSpPr/>
                  <p:nvPr/>
                </p:nvSpPr>
                <p:spPr>
                  <a:xfrm>
                    <a:off x="870786" y="1475520"/>
                    <a:ext cx="799870" cy="344849"/>
                  </a:xfrm>
                  <a:prstGeom prst="round2SameRect">
                    <a:avLst>
                      <a:gd name="adj1" fmla="val 26104"/>
                      <a:gd name="adj2" fmla="val 0"/>
                    </a:avLst>
                  </a:prstGeom>
                  <a:solidFill>
                    <a:srgbClr val="6633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87" name="円/楕円 1486"/>
                  <p:cNvSpPr/>
                  <p:nvPr/>
                </p:nvSpPr>
                <p:spPr>
                  <a:xfrm>
                    <a:off x="852155" y="655320"/>
                    <a:ext cx="854554" cy="641948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88" name="台形 1487"/>
                  <p:cNvSpPr/>
                  <p:nvPr/>
                </p:nvSpPr>
                <p:spPr>
                  <a:xfrm rot="10800000">
                    <a:off x="1110665" y="1480649"/>
                    <a:ext cx="323141" cy="339719"/>
                  </a:xfrm>
                  <a:prstGeom prst="trapezoid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89" name="角丸四角形 1488"/>
                  <p:cNvSpPr/>
                  <p:nvPr/>
                </p:nvSpPr>
                <p:spPr>
                  <a:xfrm>
                    <a:off x="1193527" y="1350170"/>
                    <a:ext cx="157164" cy="149162"/>
                  </a:xfrm>
                  <a:prstGeom prst="roundRect">
                    <a:avLst/>
                  </a:prstGeom>
                  <a:solidFill>
                    <a:srgbClr val="FFCC99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490" name="グループ化 1489"/>
                  <p:cNvGrpSpPr/>
                  <p:nvPr/>
                </p:nvGrpSpPr>
                <p:grpSpPr>
                  <a:xfrm>
                    <a:off x="826248" y="614336"/>
                    <a:ext cx="891722" cy="809678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505" name="グループ化 1504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510" name="円/楕円 1509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11" name="円/楕円 1510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00"/>
                      </a:solidFill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506" name="グループ化 1505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508" name="円/楕円 1507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09" name="円/楕円 1508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00"/>
                      </a:solidFill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507" name="円/楕円 1506"/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491" name="台形 1490"/>
                  <p:cNvSpPr/>
                  <p:nvPr/>
                </p:nvSpPr>
                <p:spPr>
                  <a:xfrm rot="10800000">
                    <a:off x="1202258" y="1475519"/>
                    <a:ext cx="139704" cy="112796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70AD47">
                      <a:lumMod val="5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2" name="台形 1491"/>
                  <p:cNvSpPr/>
                  <p:nvPr/>
                </p:nvSpPr>
                <p:spPr>
                  <a:xfrm rot="10800000" flipV="1">
                    <a:off x="1215158" y="1588317"/>
                    <a:ext cx="113904" cy="232052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70AD47">
                      <a:lumMod val="5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493" name="グループ化 1492"/>
                  <p:cNvGrpSpPr/>
                  <p:nvPr/>
                </p:nvGrpSpPr>
                <p:grpSpPr>
                  <a:xfrm>
                    <a:off x="1060178" y="1475520"/>
                    <a:ext cx="423862" cy="112796"/>
                    <a:chOff x="3151980" y="2770920"/>
                    <a:chExt cx="423862" cy="112796"/>
                  </a:xfrm>
                  <a:solidFill>
                    <a:sysClr val="window" lastClr="FFFFFF">
                      <a:lumMod val="95000"/>
                    </a:sysClr>
                  </a:solidFill>
                </p:grpSpPr>
                <p:sp>
                  <p:nvSpPr>
                    <p:cNvPr id="1503" name="平行四辺形 1502"/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04" name="平行四辺形 1503"/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94" name="グループ化 1493"/>
                  <p:cNvGrpSpPr/>
                  <p:nvPr/>
                </p:nvGrpSpPr>
                <p:grpSpPr>
                  <a:xfrm>
                    <a:off x="1030413" y="1475519"/>
                    <a:ext cx="483392" cy="344850"/>
                    <a:chOff x="3133728" y="2770919"/>
                    <a:chExt cx="483392" cy="344850"/>
                  </a:xfrm>
                  <a:solidFill>
                    <a:srgbClr val="663300"/>
                  </a:solidFill>
                </p:grpSpPr>
                <p:sp>
                  <p:nvSpPr>
                    <p:cNvPr id="1501" name="平行四辺形 19"/>
                    <p:cNvSpPr/>
                    <p:nvPr/>
                  </p:nvSpPr>
                  <p:spPr>
                    <a:xfrm>
                      <a:off x="3376812" y="2770919"/>
                      <a:ext cx="240308" cy="344850"/>
                    </a:xfrm>
                    <a:custGeom>
                      <a:avLst/>
                      <a:gdLst>
                        <a:gd name="connsiteX0" fmla="*/ 0 w 295077"/>
                        <a:gd name="connsiteY0" fmla="*/ 344850 h 344850"/>
                        <a:gd name="connsiteX1" fmla="*/ 139412 w 295077"/>
                        <a:gd name="connsiteY1" fmla="*/ 0 h 344850"/>
                        <a:gd name="connsiteX2" fmla="*/ 295077 w 295077"/>
                        <a:gd name="connsiteY2" fmla="*/ 0 h 344850"/>
                        <a:gd name="connsiteX3" fmla="*/ 155665 w 295077"/>
                        <a:gd name="connsiteY3" fmla="*/ 344850 h 344850"/>
                        <a:gd name="connsiteX4" fmla="*/ 0 w 295077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55665 w 235545"/>
                        <a:gd name="connsiteY3" fmla="*/ 344850 h 344850"/>
                        <a:gd name="connsiteX4" fmla="*/ 0 w 235545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90302 w 235545"/>
                        <a:gd name="connsiteY3" fmla="*/ 250887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45058 w 235545"/>
                        <a:gd name="connsiteY3" fmla="*/ 186594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171252 w 235545"/>
                        <a:gd name="connsiteY2" fmla="*/ 43719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06971 w 235545"/>
                        <a:gd name="connsiteY2" fmla="*/ 856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5058 w 240308"/>
                        <a:gd name="connsiteY4" fmla="*/ 186594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2676 w 240308"/>
                        <a:gd name="connsiteY4" fmla="*/ 177069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308" h="344850">
                          <a:moveTo>
                            <a:pt x="0" y="344850"/>
                          </a:moveTo>
                          <a:lnTo>
                            <a:pt x="139412" y="0"/>
                          </a:lnTo>
                          <a:lnTo>
                            <a:pt x="206971" y="856"/>
                          </a:lnTo>
                          <a:lnTo>
                            <a:pt x="240308" y="133350"/>
                          </a:lnTo>
                          <a:lnTo>
                            <a:pt x="142676" y="177069"/>
                          </a:lnTo>
                          <a:lnTo>
                            <a:pt x="155665" y="344850"/>
                          </a:lnTo>
                          <a:lnTo>
                            <a:pt x="0" y="344850"/>
                          </a:lnTo>
                          <a:close/>
                        </a:path>
                      </a:pathLst>
                    </a:cu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02" name="平行四辺形 19"/>
                    <p:cNvSpPr/>
                    <p:nvPr/>
                  </p:nvSpPr>
                  <p:spPr>
                    <a:xfrm flipH="1">
                      <a:off x="3133728" y="2770919"/>
                      <a:ext cx="240308" cy="344850"/>
                    </a:xfrm>
                    <a:custGeom>
                      <a:avLst/>
                      <a:gdLst>
                        <a:gd name="connsiteX0" fmla="*/ 0 w 295077"/>
                        <a:gd name="connsiteY0" fmla="*/ 344850 h 344850"/>
                        <a:gd name="connsiteX1" fmla="*/ 139412 w 295077"/>
                        <a:gd name="connsiteY1" fmla="*/ 0 h 344850"/>
                        <a:gd name="connsiteX2" fmla="*/ 295077 w 295077"/>
                        <a:gd name="connsiteY2" fmla="*/ 0 h 344850"/>
                        <a:gd name="connsiteX3" fmla="*/ 155665 w 295077"/>
                        <a:gd name="connsiteY3" fmla="*/ 344850 h 344850"/>
                        <a:gd name="connsiteX4" fmla="*/ 0 w 295077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55665 w 235545"/>
                        <a:gd name="connsiteY3" fmla="*/ 344850 h 344850"/>
                        <a:gd name="connsiteX4" fmla="*/ 0 w 235545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90302 w 235545"/>
                        <a:gd name="connsiteY3" fmla="*/ 250887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45058 w 235545"/>
                        <a:gd name="connsiteY3" fmla="*/ 186594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171252 w 235545"/>
                        <a:gd name="connsiteY2" fmla="*/ 43719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06971 w 235545"/>
                        <a:gd name="connsiteY2" fmla="*/ 856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5058 w 240308"/>
                        <a:gd name="connsiteY4" fmla="*/ 186594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2676 w 240308"/>
                        <a:gd name="connsiteY4" fmla="*/ 177069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308" h="344850">
                          <a:moveTo>
                            <a:pt x="0" y="344850"/>
                          </a:moveTo>
                          <a:lnTo>
                            <a:pt x="139412" y="0"/>
                          </a:lnTo>
                          <a:lnTo>
                            <a:pt x="206971" y="856"/>
                          </a:lnTo>
                          <a:lnTo>
                            <a:pt x="240308" y="133350"/>
                          </a:lnTo>
                          <a:lnTo>
                            <a:pt x="142676" y="177069"/>
                          </a:lnTo>
                          <a:lnTo>
                            <a:pt x="155665" y="344850"/>
                          </a:lnTo>
                          <a:lnTo>
                            <a:pt x="0" y="344850"/>
                          </a:lnTo>
                          <a:close/>
                        </a:path>
                      </a:pathLst>
                    </a:cu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495" name="円/楕円 1494"/>
                  <p:cNvSpPr/>
                  <p:nvPr/>
                </p:nvSpPr>
                <p:spPr>
                  <a:xfrm>
                    <a:off x="1030413" y="945331"/>
                    <a:ext cx="80251" cy="13047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6" name="円/楕円 1495"/>
                  <p:cNvSpPr/>
                  <p:nvPr/>
                </p:nvSpPr>
                <p:spPr>
                  <a:xfrm>
                    <a:off x="1440757" y="945331"/>
                    <a:ext cx="80251" cy="13047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7" name="フリーフォーム 1496"/>
                  <p:cNvSpPr/>
                  <p:nvPr/>
                </p:nvSpPr>
                <p:spPr>
                  <a:xfrm>
                    <a:off x="1219842" y="1152782"/>
                    <a:ext cx="104531" cy="110867"/>
                  </a:xfrm>
                  <a:custGeom>
                    <a:avLst/>
                    <a:gdLst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0409 w 59058"/>
                      <a:gd name="connsiteY2" fmla="*/ 5768 h 139533"/>
                      <a:gd name="connsiteX3" fmla="*/ 59058 w 59058"/>
                      <a:gd name="connsiteY3" fmla="*/ 61175 h 139533"/>
                      <a:gd name="connsiteX4" fmla="*/ 29529 w 59058"/>
                      <a:gd name="connsiteY4" fmla="*/ 139533 h 139533"/>
                      <a:gd name="connsiteX5" fmla="*/ 0 w 59058"/>
                      <a:gd name="connsiteY5" fmla="*/ 61175 h 139533"/>
                      <a:gd name="connsiteX6" fmla="*/ 8649 w 59058"/>
                      <a:gd name="connsiteY6" fmla="*/ 5768 h 139533"/>
                      <a:gd name="connsiteX0" fmla="*/ 11873 w 103313"/>
                      <a:gd name="connsiteY0" fmla="*/ 0 h 139533"/>
                      <a:gd name="connsiteX1" fmla="*/ 47185 w 103313"/>
                      <a:gd name="connsiteY1" fmla="*/ 0 h 139533"/>
                      <a:gd name="connsiteX2" fmla="*/ 50409 w 103313"/>
                      <a:gd name="connsiteY2" fmla="*/ 5768 h 139533"/>
                      <a:gd name="connsiteX3" fmla="*/ 59058 w 103313"/>
                      <a:gd name="connsiteY3" fmla="*/ 61175 h 139533"/>
                      <a:gd name="connsiteX4" fmla="*/ 29529 w 103313"/>
                      <a:gd name="connsiteY4" fmla="*/ 139533 h 139533"/>
                      <a:gd name="connsiteX5" fmla="*/ 0 w 103313"/>
                      <a:gd name="connsiteY5" fmla="*/ 61175 h 139533"/>
                      <a:gd name="connsiteX6" fmla="*/ 8649 w 103313"/>
                      <a:gd name="connsiteY6" fmla="*/ 5768 h 139533"/>
                      <a:gd name="connsiteX7" fmla="*/ 103313 w 103313"/>
                      <a:gd name="connsiteY7" fmla="*/ 91440 h 139533"/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0409 w 59058"/>
                      <a:gd name="connsiteY2" fmla="*/ 5768 h 139533"/>
                      <a:gd name="connsiteX3" fmla="*/ 59058 w 59058"/>
                      <a:gd name="connsiteY3" fmla="*/ 61175 h 139533"/>
                      <a:gd name="connsiteX4" fmla="*/ 29529 w 59058"/>
                      <a:gd name="connsiteY4" fmla="*/ 139533 h 139533"/>
                      <a:gd name="connsiteX5" fmla="*/ 0 w 59058"/>
                      <a:gd name="connsiteY5" fmla="*/ 61175 h 139533"/>
                      <a:gd name="connsiteX6" fmla="*/ 8649 w 59058"/>
                      <a:gd name="connsiteY6" fmla="*/ 5768 h 139533"/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9058 w 59058"/>
                      <a:gd name="connsiteY2" fmla="*/ 61175 h 139533"/>
                      <a:gd name="connsiteX3" fmla="*/ 29529 w 59058"/>
                      <a:gd name="connsiteY3" fmla="*/ 139533 h 139533"/>
                      <a:gd name="connsiteX4" fmla="*/ 0 w 59058"/>
                      <a:gd name="connsiteY4" fmla="*/ 61175 h 139533"/>
                      <a:gd name="connsiteX5" fmla="*/ 8649 w 59058"/>
                      <a:gd name="connsiteY5" fmla="*/ 5768 h 139533"/>
                      <a:gd name="connsiteX0" fmla="*/ 102360 w 102360"/>
                      <a:gd name="connsiteY0" fmla="*/ 0 h 251452"/>
                      <a:gd name="connsiteX1" fmla="*/ 47185 w 102360"/>
                      <a:gd name="connsiteY1" fmla="*/ 111919 h 251452"/>
                      <a:gd name="connsiteX2" fmla="*/ 59058 w 102360"/>
                      <a:gd name="connsiteY2" fmla="*/ 173094 h 251452"/>
                      <a:gd name="connsiteX3" fmla="*/ 29529 w 102360"/>
                      <a:gd name="connsiteY3" fmla="*/ 251452 h 251452"/>
                      <a:gd name="connsiteX4" fmla="*/ 0 w 102360"/>
                      <a:gd name="connsiteY4" fmla="*/ 173094 h 251452"/>
                      <a:gd name="connsiteX5" fmla="*/ 8649 w 102360"/>
                      <a:gd name="connsiteY5" fmla="*/ 117687 h 251452"/>
                      <a:gd name="connsiteX0" fmla="*/ 47185 w 59058"/>
                      <a:gd name="connsiteY0" fmla="*/ 0 h 139533"/>
                      <a:gd name="connsiteX1" fmla="*/ 59058 w 59058"/>
                      <a:gd name="connsiteY1" fmla="*/ 61175 h 139533"/>
                      <a:gd name="connsiteX2" fmla="*/ 29529 w 59058"/>
                      <a:gd name="connsiteY2" fmla="*/ 139533 h 139533"/>
                      <a:gd name="connsiteX3" fmla="*/ 0 w 59058"/>
                      <a:gd name="connsiteY3" fmla="*/ 61175 h 139533"/>
                      <a:gd name="connsiteX4" fmla="*/ 8649 w 59058"/>
                      <a:gd name="connsiteY4" fmla="*/ 5768 h 1395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9058" h="139533">
                        <a:moveTo>
                          <a:pt x="47185" y="0"/>
                        </a:moveTo>
                        <a:lnTo>
                          <a:pt x="59058" y="61175"/>
                        </a:lnTo>
                        <a:cubicBezTo>
                          <a:pt x="59058" y="104451"/>
                          <a:pt x="45837" y="139533"/>
                          <a:pt x="29529" y="139533"/>
                        </a:cubicBezTo>
                        <a:cubicBezTo>
                          <a:pt x="13221" y="139533"/>
                          <a:pt x="0" y="104451"/>
                          <a:pt x="0" y="61175"/>
                        </a:cubicBezTo>
                        <a:cubicBezTo>
                          <a:pt x="0" y="39537"/>
                          <a:pt x="3305" y="19948"/>
                          <a:pt x="8649" y="5768"/>
                        </a:cubicBezTo>
                      </a:path>
                    </a:pathLst>
                  </a:custGeom>
                  <a:solidFill>
                    <a:srgbClr val="FF7C8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8" name="円/楕円 27"/>
                  <p:cNvSpPr/>
                  <p:nvPr/>
                </p:nvSpPr>
                <p:spPr>
                  <a:xfrm>
                    <a:off x="1182247" y="12972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9" name="月 1498"/>
                  <p:cNvSpPr/>
                  <p:nvPr/>
                </p:nvSpPr>
                <p:spPr>
                  <a:xfrm rot="5400000">
                    <a:off x="1047678" y="767847"/>
                    <a:ext cx="45719" cy="118104"/>
                  </a:xfrm>
                  <a:prstGeom prst="mo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00" name="月 1499"/>
                  <p:cNvSpPr/>
                  <p:nvPr/>
                </p:nvSpPr>
                <p:spPr>
                  <a:xfrm rot="5400000">
                    <a:off x="1460800" y="767848"/>
                    <a:ext cx="45719" cy="118104"/>
                  </a:xfrm>
                  <a:prstGeom prst="mo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475" name="グループ化 1474"/>
              <p:cNvGrpSpPr/>
              <p:nvPr/>
            </p:nvGrpSpPr>
            <p:grpSpPr>
              <a:xfrm>
                <a:off x="631847" y="970492"/>
                <a:ext cx="1134272" cy="1457319"/>
                <a:chOff x="3477500" y="1331804"/>
                <a:chExt cx="1122565" cy="1442276"/>
              </a:xfrm>
            </p:grpSpPr>
            <p:grpSp>
              <p:nvGrpSpPr>
                <p:cNvPr id="1476" name="グループ化 1475"/>
                <p:cNvGrpSpPr/>
                <p:nvPr/>
              </p:nvGrpSpPr>
              <p:grpSpPr>
                <a:xfrm>
                  <a:off x="3535010" y="1331804"/>
                  <a:ext cx="1065055" cy="286067"/>
                  <a:chOff x="3709253" y="1415399"/>
                  <a:chExt cx="778059" cy="269299"/>
                </a:xfrm>
              </p:grpSpPr>
              <p:sp>
                <p:nvSpPr>
                  <p:cNvPr id="1480" name="角丸四角形 1479"/>
                  <p:cNvSpPr/>
                  <p:nvPr/>
                </p:nvSpPr>
                <p:spPr>
                  <a:xfrm rot="5400000">
                    <a:off x="3882148" y="1448243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81" name="角丸四角形 1480"/>
                  <p:cNvSpPr/>
                  <p:nvPr/>
                </p:nvSpPr>
                <p:spPr>
                  <a:xfrm rot="5400000">
                    <a:off x="4085758" y="1448244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82" name="角丸四角形 1481"/>
                  <p:cNvSpPr/>
                  <p:nvPr/>
                </p:nvSpPr>
                <p:spPr>
                  <a:xfrm rot="5400000">
                    <a:off x="4286803" y="1484188"/>
                    <a:ext cx="235917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83" name="角丸四角形 1482"/>
                  <p:cNvSpPr/>
                  <p:nvPr/>
                </p:nvSpPr>
                <p:spPr>
                  <a:xfrm rot="5400000">
                    <a:off x="3693099" y="1445889"/>
                    <a:ext cx="235917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77" name="グループ化 1476"/>
                <p:cNvGrpSpPr/>
                <p:nvPr/>
              </p:nvGrpSpPr>
              <p:grpSpPr>
                <a:xfrm rot="20415403">
                  <a:off x="3477500" y="2402642"/>
                  <a:ext cx="441071" cy="371438"/>
                  <a:chOff x="3640946" y="2353520"/>
                  <a:chExt cx="316200" cy="266281"/>
                </a:xfrm>
              </p:grpSpPr>
              <p:sp>
                <p:nvSpPr>
                  <p:cNvPr id="1478" name="角丸四角形 1477"/>
                  <p:cNvSpPr/>
                  <p:nvPr/>
                </p:nvSpPr>
                <p:spPr>
                  <a:xfrm rot="18900000">
                    <a:off x="3640946" y="2377724"/>
                    <a:ext cx="316200" cy="2420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79" name="フローチャート : 論理積ゲート 1478"/>
                  <p:cNvSpPr/>
                  <p:nvPr/>
                </p:nvSpPr>
                <p:spPr bwMode="auto">
                  <a:xfrm rot="18900000">
                    <a:off x="3802430" y="2353520"/>
                    <a:ext cx="132063" cy="156710"/>
                  </a:xfrm>
                  <a:prstGeom prst="flowChartDelay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559" name="グループ化 1558"/>
          <p:cNvGrpSpPr/>
          <p:nvPr/>
        </p:nvGrpSpPr>
        <p:grpSpPr>
          <a:xfrm>
            <a:off x="2317577" y="3014389"/>
            <a:ext cx="1431528" cy="1410701"/>
            <a:chOff x="2317577" y="1112054"/>
            <a:chExt cx="1431528" cy="1410701"/>
          </a:xfrm>
        </p:grpSpPr>
        <p:grpSp>
          <p:nvGrpSpPr>
            <p:cNvPr id="1560" name="グループ化 1559"/>
            <p:cNvGrpSpPr/>
            <p:nvPr/>
          </p:nvGrpSpPr>
          <p:grpSpPr>
            <a:xfrm>
              <a:off x="2317577" y="1112054"/>
              <a:ext cx="891722" cy="1260604"/>
              <a:chOff x="1814526" y="559765"/>
              <a:chExt cx="891722" cy="1260604"/>
            </a:xfrm>
          </p:grpSpPr>
          <p:sp>
            <p:nvSpPr>
              <p:cNvPr id="1622" name="片側の 2 つの角を丸めた四角形 1621"/>
              <p:cNvSpPr/>
              <p:nvPr/>
            </p:nvSpPr>
            <p:spPr>
              <a:xfrm>
                <a:off x="1872032" y="1475520"/>
                <a:ext cx="776712" cy="344849"/>
              </a:xfrm>
              <a:prstGeom prst="round2SameRect">
                <a:avLst>
                  <a:gd name="adj1" fmla="val 26104"/>
                  <a:gd name="adj2" fmla="val 0"/>
                </a:avLst>
              </a:pr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23" name="フリーフォーム 1622"/>
              <p:cNvSpPr/>
              <p:nvPr/>
            </p:nvSpPr>
            <p:spPr>
              <a:xfrm>
                <a:off x="1849682" y="559765"/>
                <a:ext cx="816502" cy="656222"/>
              </a:xfrm>
              <a:custGeom>
                <a:avLst/>
                <a:gdLst>
                  <a:gd name="connsiteX0" fmla="*/ 328111 w 816502"/>
                  <a:gd name="connsiteY0" fmla="*/ 0 h 656222"/>
                  <a:gd name="connsiteX1" fmla="*/ 455827 w 816502"/>
                  <a:gd name="connsiteY1" fmla="*/ 25785 h 656222"/>
                  <a:gd name="connsiteX2" fmla="*/ 492925 w 816502"/>
                  <a:gd name="connsiteY2" fmla="*/ 45920 h 656222"/>
                  <a:gd name="connsiteX3" fmla="*/ 510467 w 816502"/>
                  <a:gd name="connsiteY3" fmla="*/ 44152 h 656222"/>
                  <a:gd name="connsiteX4" fmla="*/ 816502 w 816502"/>
                  <a:gd name="connsiteY4" fmla="*/ 350187 h 656222"/>
                  <a:gd name="connsiteX5" fmla="*/ 510467 w 816502"/>
                  <a:gd name="connsiteY5" fmla="*/ 656222 h 656222"/>
                  <a:gd name="connsiteX6" fmla="*/ 448791 w 816502"/>
                  <a:gd name="connsiteY6" fmla="*/ 650005 h 656222"/>
                  <a:gd name="connsiteX7" fmla="*/ 420791 w 816502"/>
                  <a:gd name="connsiteY7" fmla="*/ 641313 h 656222"/>
                  <a:gd name="connsiteX8" fmla="*/ 394237 w 816502"/>
                  <a:gd name="connsiteY8" fmla="*/ 649556 h 656222"/>
                  <a:gd name="connsiteX9" fmla="*/ 328111 w 816502"/>
                  <a:gd name="connsiteY9" fmla="*/ 656222 h 656222"/>
                  <a:gd name="connsiteX10" fmla="*/ 0 w 816502"/>
                  <a:gd name="connsiteY10" fmla="*/ 328111 h 656222"/>
                  <a:gd name="connsiteX11" fmla="*/ 328111 w 816502"/>
                  <a:gd name="connsiteY11" fmla="*/ 0 h 65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6502" h="656222">
                    <a:moveTo>
                      <a:pt x="328111" y="0"/>
                    </a:moveTo>
                    <a:cubicBezTo>
                      <a:pt x="373414" y="0"/>
                      <a:pt x="416572" y="9181"/>
                      <a:pt x="455827" y="25785"/>
                    </a:cubicBezTo>
                    <a:lnTo>
                      <a:pt x="492925" y="45920"/>
                    </a:lnTo>
                    <a:lnTo>
                      <a:pt x="510467" y="44152"/>
                    </a:lnTo>
                    <a:cubicBezTo>
                      <a:pt x="679485" y="44152"/>
                      <a:pt x="816502" y="181169"/>
                      <a:pt x="816502" y="350187"/>
                    </a:cubicBezTo>
                    <a:cubicBezTo>
                      <a:pt x="816502" y="519205"/>
                      <a:pt x="679485" y="656222"/>
                      <a:pt x="510467" y="656222"/>
                    </a:cubicBezTo>
                    <a:cubicBezTo>
                      <a:pt x="489340" y="656222"/>
                      <a:pt x="468713" y="654081"/>
                      <a:pt x="448791" y="650005"/>
                    </a:cubicBezTo>
                    <a:lnTo>
                      <a:pt x="420791" y="641313"/>
                    </a:lnTo>
                    <a:lnTo>
                      <a:pt x="394237" y="649556"/>
                    </a:lnTo>
                    <a:cubicBezTo>
                      <a:pt x="372878" y="653927"/>
                      <a:pt x="350763" y="656222"/>
                      <a:pt x="328111" y="656222"/>
                    </a:cubicBezTo>
                    <a:cubicBezTo>
                      <a:pt x="146900" y="656222"/>
                      <a:pt x="0" y="509322"/>
                      <a:pt x="0" y="328111"/>
                    </a:cubicBezTo>
                    <a:cubicBezTo>
                      <a:pt x="0" y="146900"/>
                      <a:pt x="146900" y="0"/>
                      <a:pt x="32811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24" name="台形 1623"/>
              <p:cNvSpPr/>
              <p:nvPr/>
            </p:nvSpPr>
            <p:spPr>
              <a:xfrm rot="10800000">
                <a:off x="2098943" y="1480649"/>
                <a:ext cx="323141" cy="339719"/>
              </a:xfrm>
              <a:prstGeom prst="trapezoid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25" name="角丸四角形 1624"/>
              <p:cNvSpPr/>
              <p:nvPr/>
            </p:nvSpPr>
            <p:spPr>
              <a:xfrm>
                <a:off x="2181805" y="1350170"/>
                <a:ext cx="157164" cy="149162"/>
              </a:xfrm>
              <a:prstGeom prst="roundRect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26" name="グループ化 1625"/>
              <p:cNvGrpSpPr/>
              <p:nvPr/>
            </p:nvGrpSpPr>
            <p:grpSpPr>
              <a:xfrm>
                <a:off x="1814526" y="614336"/>
                <a:ext cx="891722" cy="809678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642" name="グループ化 1641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647" name="円/楕円 1646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8" name="円/楕円 1647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43" name="グループ化 1642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645" name="円/楕円 1644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6" name="円/楕円 1645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44" name="円/楕円 1643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27" name="台形 1626"/>
              <p:cNvSpPr/>
              <p:nvPr/>
            </p:nvSpPr>
            <p:spPr>
              <a:xfrm rot="10800000">
                <a:off x="2190536" y="1475519"/>
                <a:ext cx="139704" cy="112796"/>
              </a:xfrm>
              <a:prstGeom prst="trapezoid">
                <a:avLst>
                  <a:gd name="adj" fmla="val 27112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28" name="台形 1627"/>
              <p:cNvSpPr/>
              <p:nvPr/>
            </p:nvSpPr>
            <p:spPr>
              <a:xfrm rot="10800000" flipV="1">
                <a:off x="2203436" y="1588317"/>
                <a:ext cx="113904" cy="232052"/>
              </a:xfrm>
              <a:prstGeom prst="trapezoid">
                <a:avLst>
                  <a:gd name="adj" fmla="val 27112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29" name="グループ化 1628"/>
              <p:cNvGrpSpPr/>
              <p:nvPr/>
            </p:nvGrpSpPr>
            <p:grpSpPr>
              <a:xfrm>
                <a:off x="2048456" y="1475520"/>
                <a:ext cx="423862" cy="112796"/>
                <a:chOff x="3151980" y="2770920"/>
                <a:chExt cx="423862" cy="112796"/>
              </a:xfrm>
              <a:solidFill>
                <a:srgbClr val="5B9BD5">
                  <a:lumMod val="40000"/>
                  <a:lumOff val="60000"/>
                </a:srgbClr>
              </a:solidFill>
            </p:grpSpPr>
            <p:sp>
              <p:nvSpPr>
                <p:cNvPr id="1640" name="平行四辺形 1639"/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1" name="平行四辺形 1640"/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30" name="グループ化 1629"/>
              <p:cNvGrpSpPr/>
              <p:nvPr/>
            </p:nvGrpSpPr>
            <p:grpSpPr>
              <a:xfrm>
                <a:off x="2018691" y="1475519"/>
                <a:ext cx="483392" cy="344850"/>
                <a:chOff x="3133728" y="2770919"/>
                <a:chExt cx="483392" cy="344850"/>
              </a:xfrm>
              <a:solidFill>
                <a:srgbClr val="0070C0"/>
              </a:solidFill>
            </p:grpSpPr>
            <p:sp>
              <p:nvSpPr>
                <p:cNvPr id="1638" name="平行四辺形 19"/>
                <p:cNvSpPr/>
                <p:nvPr/>
              </p:nvSpPr>
              <p:spPr>
                <a:xfrm>
                  <a:off x="3376812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9" name="平行四辺形 19"/>
                <p:cNvSpPr/>
                <p:nvPr/>
              </p:nvSpPr>
              <p:spPr>
                <a:xfrm flipH="1">
                  <a:off x="3133728" y="2770919"/>
                  <a:ext cx="240308" cy="34485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308" h="344850">
                      <a:moveTo>
                        <a:pt x="0" y="344850"/>
                      </a:moveTo>
                      <a:lnTo>
                        <a:pt x="139412" y="0"/>
                      </a:lnTo>
                      <a:lnTo>
                        <a:pt x="206971" y="856"/>
                      </a:lnTo>
                      <a:lnTo>
                        <a:pt x="240308" y="133350"/>
                      </a:lnTo>
                      <a:lnTo>
                        <a:pt x="142676" y="177069"/>
                      </a:lnTo>
                      <a:lnTo>
                        <a:pt x="155665" y="344850"/>
                      </a:lnTo>
                      <a:lnTo>
                        <a:pt x="0" y="34485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31" name="円/楕円 1630"/>
              <p:cNvSpPr/>
              <p:nvPr/>
            </p:nvSpPr>
            <p:spPr>
              <a:xfrm>
                <a:off x="2199563" y="1152783"/>
                <a:ext cx="118869" cy="69275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2" name="フリーフォーム 1631"/>
              <p:cNvSpPr/>
              <p:nvPr/>
            </p:nvSpPr>
            <p:spPr>
              <a:xfrm>
                <a:off x="2229678" y="1092995"/>
                <a:ext cx="59058" cy="139533"/>
              </a:xfrm>
              <a:custGeom>
                <a:avLst/>
                <a:gdLst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0409 w 59058"/>
                  <a:gd name="connsiteY2" fmla="*/ 5768 h 139533"/>
                  <a:gd name="connsiteX3" fmla="*/ 59058 w 59058"/>
                  <a:gd name="connsiteY3" fmla="*/ 61175 h 139533"/>
                  <a:gd name="connsiteX4" fmla="*/ 29529 w 59058"/>
                  <a:gd name="connsiteY4" fmla="*/ 139533 h 139533"/>
                  <a:gd name="connsiteX5" fmla="*/ 0 w 59058"/>
                  <a:gd name="connsiteY5" fmla="*/ 61175 h 139533"/>
                  <a:gd name="connsiteX6" fmla="*/ 8649 w 59058"/>
                  <a:gd name="connsiteY6" fmla="*/ 5768 h 139533"/>
                  <a:gd name="connsiteX0" fmla="*/ 11873 w 103313"/>
                  <a:gd name="connsiteY0" fmla="*/ 0 h 139533"/>
                  <a:gd name="connsiteX1" fmla="*/ 47185 w 103313"/>
                  <a:gd name="connsiteY1" fmla="*/ 0 h 139533"/>
                  <a:gd name="connsiteX2" fmla="*/ 50409 w 103313"/>
                  <a:gd name="connsiteY2" fmla="*/ 5768 h 139533"/>
                  <a:gd name="connsiteX3" fmla="*/ 59058 w 103313"/>
                  <a:gd name="connsiteY3" fmla="*/ 61175 h 139533"/>
                  <a:gd name="connsiteX4" fmla="*/ 29529 w 103313"/>
                  <a:gd name="connsiteY4" fmla="*/ 139533 h 139533"/>
                  <a:gd name="connsiteX5" fmla="*/ 0 w 103313"/>
                  <a:gd name="connsiteY5" fmla="*/ 61175 h 139533"/>
                  <a:gd name="connsiteX6" fmla="*/ 8649 w 103313"/>
                  <a:gd name="connsiteY6" fmla="*/ 5768 h 139533"/>
                  <a:gd name="connsiteX7" fmla="*/ 103313 w 103313"/>
                  <a:gd name="connsiteY7" fmla="*/ 91440 h 139533"/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0409 w 59058"/>
                  <a:gd name="connsiteY2" fmla="*/ 5768 h 139533"/>
                  <a:gd name="connsiteX3" fmla="*/ 59058 w 59058"/>
                  <a:gd name="connsiteY3" fmla="*/ 61175 h 139533"/>
                  <a:gd name="connsiteX4" fmla="*/ 29529 w 59058"/>
                  <a:gd name="connsiteY4" fmla="*/ 139533 h 139533"/>
                  <a:gd name="connsiteX5" fmla="*/ 0 w 59058"/>
                  <a:gd name="connsiteY5" fmla="*/ 61175 h 139533"/>
                  <a:gd name="connsiteX6" fmla="*/ 8649 w 59058"/>
                  <a:gd name="connsiteY6" fmla="*/ 5768 h 139533"/>
                  <a:gd name="connsiteX0" fmla="*/ 11873 w 59058"/>
                  <a:gd name="connsiteY0" fmla="*/ 0 h 139533"/>
                  <a:gd name="connsiteX1" fmla="*/ 47185 w 59058"/>
                  <a:gd name="connsiteY1" fmla="*/ 0 h 139533"/>
                  <a:gd name="connsiteX2" fmla="*/ 59058 w 59058"/>
                  <a:gd name="connsiteY2" fmla="*/ 61175 h 139533"/>
                  <a:gd name="connsiteX3" fmla="*/ 29529 w 59058"/>
                  <a:gd name="connsiteY3" fmla="*/ 139533 h 139533"/>
                  <a:gd name="connsiteX4" fmla="*/ 0 w 59058"/>
                  <a:gd name="connsiteY4" fmla="*/ 61175 h 139533"/>
                  <a:gd name="connsiteX5" fmla="*/ 8649 w 59058"/>
                  <a:gd name="connsiteY5" fmla="*/ 5768 h 139533"/>
                  <a:gd name="connsiteX0" fmla="*/ 102360 w 102360"/>
                  <a:gd name="connsiteY0" fmla="*/ 0 h 251452"/>
                  <a:gd name="connsiteX1" fmla="*/ 47185 w 102360"/>
                  <a:gd name="connsiteY1" fmla="*/ 111919 h 251452"/>
                  <a:gd name="connsiteX2" fmla="*/ 59058 w 102360"/>
                  <a:gd name="connsiteY2" fmla="*/ 173094 h 251452"/>
                  <a:gd name="connsiteX3" fmla="*/ 29529 w 102360"/>
                  <a:gd name="connsiteY3" fmla="*/ 251452 h 251452"/>
                  <a:gd name="connsiteX4" fmla="*/ 0 w 102360"/>
                  <a:gd name="connsiteY4" fmla="*/ 173094 h 251452"/>
                  <a:gd name="connsiteX5" fmla="*/ 8649 w 102360"/>
                  <a:gd name="connsiteY5" fmla="*/ 117687 h 251452"/>
                  <a:gd name="connsiteX0" fmla="*/ 47185 w 59058"/>
                  <a:gd name="connsiteY0" fmla="*/ 0 h 139533"/>
                  <a:gd name="connsiteX1" fmla="*/ 59058 w 59058"/>
                  <a:gd name="connsiteY1" fmla="*/ 61175 h 139533"/>
                  <a:gd name="connsiteX2" fmla="*/ 29529 w 59058"/>
                  <a:gd name="connsiteY2" fmla="*/ 139533 h 139533"/>
                  <a:gd name="connsiteX3" fmla="*/ 0 w 59058"/>
                  <a:gd name="connsiteY3" fmla="*/ 61175 h 139533"/>
                  <a:gd name="connsiteX4" fmla="*/ 8649 w 59058"/>
                  <a:gd name="connsiteY4" fmla="*/ 5768 h 13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058" h="139533">
                    <a:moveTo>
                      <a:pt x="47185" y="0"/>
                    </a:moveTo>
                    <a:lnTo>
                      <a:pt x="59058" y="61175"/>
                    </a:lnTo>
                    <a:cubicBezTo>
                      <a:pt x="59058" y="104451"/>
                      <a:pt x="45837" y="139533"/>
                      <a:pt x="29529" y="139533"/>
                    </a:cubicBezTo>
                    <a:cubicBezTo>
                      <a:pt x="13221" y="139533"/>
                      <a:pt x="0" y="104451"/>
                      <a:pt x="0" y="61175"/>
                    </a:cubicBezTo>
                    <a:cubicBezTo>
                      <a:pt x="0" y="39537"/>
                      <a:pt x="3305" y="19948"/>
                      <a:pt x="8649" y="5768"/>
                    </a:cubicBez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3" name="円/楕円 27"/>
              <p:cNvSpPr/>
              <p:nvPr/>
            </p:nvSpPr>
            <p:spPr>
              <a:xfrm>
                <a:off x="2170525" y="1300191"/>
                <a:ext cx="166531" cy="4997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55101"/>
                  <a:gd name="connsiteY0" fmla="*/ 2 h 346287"/>
                  <a:gd name="connsiteX1" fmla="*/ 3210476 w 3255101"/>
                  <a:gd name="connsiteY1" fmla="*/ 2 h 346287"/>
                  <a:gd name="connsiteX2" fmla="*/ 1605267 w 3255101"/>
                  <a:gd name="connsiteY2" fmla="*/ 346287 h 346287"/>
                  <a:gd name="connsiteX3" fmla="*/ 58 w 3255101"/>
                  <a:gd name="connsiteY3" fmla="*/ 2 h 346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5101" h="346287">
                    <a:moveTo>
                      <a:pt x="58" y="2"/>
                    </a:moveTo>
                    <a:cubicBezTo>
                      <a:pt x="267593" y="-57712"/>
                      <a:pt x="2942941" y="-57712"/>
                      <a:pt x="3210476" y="2"/>
                    </a:cubicBezTo>
                    <a:cubicBezTo>
                      <a:pt x="3478011" y="57716"/>
                      <a:pt x="2491799" y="346287"/>
                      <a:pt x="1605267" y="346287"/>
                    </a:cubicBezTo>
                    <a:cubicBezTo>
                      <a:pt x="718735" y="346287"/>
                      <a:pt x="-7588" y="76240"/>
                      <a:pt x="58" y="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4" name="月 1633"/>
              <p:cNvSpPr/>
              <p:nvPr/>
            </p:nvSpPr>
            <p:spPr>
              <a:xfrm rot="5400000">
                <a:off x="2027359" y="801485"/>
                <a:ext cx="51821" cy="19887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5" name="月 1634"/>
              <p:cNvSpPr/>
              <p:nvPr/>
            </p:nvSpPr>
            <p:spPr>
              <a:xfrm rot="5400000">
                <a:off x="2434239" y="801486"/>
                <a:ext cx="51821" cy="19887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6" name="月 1635"/>
              <p:cNvSpPr/>
              <p:nvPr/>
            </p:nvSpPr>
            <p:spPr>
              <a:xfrm rot="5400000">
                <a:off x="2025659" y="968413"/>
                <a:ext cx="55222" cy="14950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7" name="月 1636"/>
              <p:cNvSpPr/>
              <p:nvPr/>
            </p:nvSpPr>
            <p:spPr>
              <a:xfrm rot="5400000">
                <a:off x="2432540" y="968414"/>
                <a:ext cx="55220" cy="14950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61" name="グループ化 1560"/>
            <p:cNvGrpSpPr/>
            <p:nvPr/>
          </p:nvGrpSpPr>
          <p:grpSpPr>
            <a:xfrm rot="900000">
              <a:off x="2869305" y="1698775"/>
              <a:ext cx="879800" cy="823980"/>
              <a:chOff x="2296661" y="970492"/>
              <a:chExt cx="1556044" cy="1457319"/>
            </a:xfrm>
          </p:grpSpPr>
          <p:grpSp>
            <p:nvGrpSpPr>
              <p:cNvPr id="1562" name="グループ化 1561"/>
              <p:cNvGrpSpPr/>
              <p:nvPr/>
            </p:nvGrpSpPr>
            <p:grpSpPr>
              <a:xfrm>
                <a:off x="2296661" y="1168230"/>
                <a:ext cx="1556044" cy="966581"/>
                <a:chOff x="2296661" y="1168230"/>
                <a:chExt cx="1556044" cy="966581"/>
              </a:xfrm>
            </p:grpSpPr>
            <p:grpSp>
              <p:nvGrpSpPr>
                <p:cNvPr id="1572" name="グループ化 1571"/>
                <p:cNvGrpSpPr/>
                <p:nvPr/>
              </p:nvGrpSpPr>
              <p:grpSpPr>
                <a:xfrm>
                  <a:off x="2296661" y="1168230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601" name="正方形/長方形 1600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02" name="フリーフォーム 1601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03" name="正方形/長方形 1602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604" name="直線コネクタ 1603"/>
                  <p:cNvCxnSpPr>
                    <a:stCxn id="1603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605" name="直線コネクタ 1604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606" name="直線コネクタ 1605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607" name="テキスト ボックス 1606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608" name="テキスト ボックス 1607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609" name="テキスト ボックス 1608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610" name="グループ化 1609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614" name="グループ化 1613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618" name="片側の 2 つの角を丸めた四角形 1617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19" name="正方形/長方形 1618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20" name="正方形/長方形 1619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21" name="正方形/長方形 1620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615" name="フリーフォーム 1614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16" name="フリーフォーム 1615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17" name="フリーフォーム 1616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11" name="グループ化 1610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612" name="フリーフォーム 1611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13" name="テキスト ボックス 1612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573" name="グループ化 1572"/>
                <p:cNvGrpSpPr/>
                <p:nvPr/>
              </p:nvGrpSpPr>
              <p:grpSpPr>
                <a:xfrm>
                  <a:off x="2401316" y="1587944"/>
                  <a:ext cx="341957" cy="483415"/>
                  <a:chOff x="1814526" y="559765"/>
                  <a:chExt cx="891722" cy="1260604"/>
                </a:xfrm>
              </p:grpSpPr>
              <p:sp>
                <p:nvSpPr>
                  <p:cNvPr id="1574" name="片側の 2 つの角を丸めた四角形 1573"/>
                  <p:cNvSpPr/>
                  <p:nvPr/>
                </p:nvSpPr>
                <p:spPr>
                  <a:xfrm>
                    <a:off x="1872032" y="1475520"/>
                    <a:ext cx="776712" cy="344849"/>
                  </a:xfrm>
                  <a:prstGeom prst="round2SameRect">
                    <a:avLst>
                      <a:gd name="adj1" fmla="val 26104"/>
                      <a:gd name="adj2" fmla="val 0"/>
                    </a:avLst>
                  </a:prstGeom>
                  <a:solidFill>
                    <a:srgbClr val="0070C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75" name="フリーフォーム 1574"/>
                  <p:cNvSpPr/>
                  <p:nvPr/>
                </p:nvSpPr>
                <p:spPr>
                  <a:xfrm>
                    <a:off x="1849682" y="559765"/>
                    <a:ext cx="816502" cy="656222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76" name="台形 1575"/>
                  <p:cNvSpPr/>
                  <p:nvPr/>
                </p:nvSpPr>
                <p:spPr>
                  <a:xfrm rot="10800000">
                    <a:off x="2098943" y="1480649"/>
                    <a:ext cx="323141" cy="339719"/>
                  </a:xfrm>
                  <a:prstGeom prst="trapezoid">
                    <a:avLst/>
                  </a:prstGeom>
                  <a:solidFill>
                    <a:srgbClr val="5B9BD5">
                      <a:lumMod val="40000"/>
                      <a:lumOff val="6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77" name="角丸四角形 1576"/>
                  <p:cNvSpPr/>
                  <p:nvPr/>
                </p:nvSpPr>
                <p:spPr>
                  <a:xfrm>
                    <a:off x="2181805" y="1350170"/>
                    <a:ext cx="157164" cy="149162"/>
                  </a:xfrm>
                  <a:prstGeom prst="roundRect">
                    <a:avLst/>
                  </a:prstGeom>
                  <a:solidFill>
                    <a:srgbClr val="FFCC99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578" name="グループ化 1577"/>
                  <p:cNvGrpSpPr/>
                  <p:nvPr/>
                </p:nvGrpSpPr>
                <p:grpSpPr>
                  <a:xfrm>
                    <a:off x="1814526" y="614336"/>
                    <a:ext cx="891722" cy="809678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594" name="グループ化 1593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599" name="円/楕円 1598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00" name="円/楕円 1599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00"/>
                      </a:solidFill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595" name="グループ化 1594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597" name="円/楕円 1596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98" name="円/楕円 1597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00"/>
                      </a:solidFill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596" name="円/楕円 1595"/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79" name="台形 1578"/>
                  <p:cNvSpPr/>
                  <p:nvPr/>
                </p:nvSpPr>
                <p:spPr>
                  <a:xfrm rot="10800000">
                    <a:off x="2190536" y="1475519"/>
                    <a:ext cx="139704" cy="112796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0" name="台形 1579"/>
                  <p:cNvSpPr/>
                  <p:nvPr/>
                </p:nvSpPr>
                <p:spPr>
                  <a:xfrm rot="10800000" flipV="1">
                    <a:off x="2203436" y="1588317"/>
                    <a:ext cx="113904" cy="232052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581" name="グループ化 1580"/>
                  <p:cNvGrpSpPr/>
                  <p:nvPr/>
                </p:nvGrpSpPr>
                <p:grpSpPr>
                  <a:xfrm>
                    <a:off x="2048456" y="1475520"/>
                    <a:ext cx="423862" cy="112796"/>
                    <a:chOff x="3151980" y="2770920"/>
                    <a:chExt cx="423862" cy="112796"/>
                  </a:xfrm>
                  <a:solidFill>
                    <a:srgbClr val="5B9BD5">
                      <a:lumMod val="40000"/>
                      <a:lumOff val="60000"/>
                    </a:srgbClr>
                  </a:solidFill>
                </p:grpSpPr>
                <p:sp>
                  <p:nvSpPr>
                    <p:cNvPr id="1592" name="平行四辺形 1591"/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93" name="平行四辺形 1592"/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82" name="グループ化 1581"/>
                  <p:cNvGrpSpPr/>
                  <p:nvPr/>
                </p:nvGrpSpPr>
                <p:grpSpPr>
                  <a:xfrm>
                    <a:off x="2018691" y="1475519"/>
                    <a:ext cx="483392" cy="344850"/>
                    <a:chOff x="3133728" y="2770919"/>
                    <a:chExt cx="483392" cy="344850"/>
                  </a:xfrm>
                  <a:solidFill>
                    <a:srgbClr val="0070C0"/>
                  </a:solidFill>
                </p:grpSpPr>
                <p:sp>
                  <p:nvSpPr>
                    <p:cNvPr id="1590" name="平行四辺形 19"/>
                    <p:cNvSpPr/>
                    <p:nvPr/>
                  </p:nvSpPr>
                  <p:spPr>
                    <a:xfrm>
                      <a:off x="3376812" y="2770919"/>
                      <a:ext cx="240308" cy="344850"/>
                    </a:xfrm>
                    <a:custGeom>
                      <a:avLst/>
                      <a:gdLst>
                        <a:gd name="connsiteX0" fmla="*/ 0 w 295077"/>
                        <a:gd name="connsiteY0" fmla="*/ 344850 h 344850"/>
                        <a:gd name="connsiteX1" fmla="*/ 139412 w 295077"/>
                        <a:gd name="connsiteY1" fmla="*/ 0 h 344850"/>
                        <a:gd name="connsiteX2" fmla="*/ 295077 w 295077"/>
                        <a:gd name="connsiteY2" fmla="*/ 0 h 344850"/>
                        <a:gd name="connsiteX3" fmla="*/ 155665 w 295077"/>
                        <a:gd name="connsiteY3" fmla="*/ 344850 h 344850"/>
                        <a:gd name="connsiteX4" fmla="*/ 0 w 295077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55665 w 235545"/>
                        <a:gd name="connsiteY3" fmla="*/ 344850 h 344850"/>
                        <a:gd name="connsiteX4" fmla="*/ 0 w 235545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90302 w 235545"/>
                        <a:gd name="connsiteY3" fmla="*/ 250887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45058 w 235545"/>
                        <a:gd name="connsiteY3" fmla="*/ 186594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171252 w 235545"/>
                        <a:gd name="connsiteY2" fmla="*/ 43719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06971 w 235545"/>
                        <a:gd name="connsiteY2" fmla="*/ 856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5058 w 240308"/>
                        <a:gd name="connsiteY4" fmla="*/ 186594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2676 w 240308"/>
                        <a:gd name="connsiteY4" fmla="*/ 177069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308" h="344850">
                          <a:moveTo>
                            <a:pt x="0" y="344850"/>
                          </a:moveTo>
                          <a:lnTo>
                            <a:pt x="139412" y="0"/>
                          </a:lnTo>
                          <a:lnTo>
                            <a:pt x="206971" y="856"/>
                          </a:lnTo>
                          <a:lnTo>
                            <a:pt x="240308" y="133350"/>
                          </a:lnTo>
                          <a:lnTo>
                            <a:pt x="142676" y="177069"/>
                          </a:lnTo>
                          <a:lnTo>
                            <a:pt x="155665" y="344850"/>
                          </a:lnTo>
                          <a:lnTo>
                            <a:pt x="0" y="344850"/>
                          </a:lnTo>
                          <a:close/>
                        </a:path>
                      </a:pathLst>
                    </a:cu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91" name="平行四辺形 19"/>
                    <p:cNvSpPr/>
                    <p:nvPr/>
                  </p:nvSpPr>
                  <p:spPr>
                    <a:xfrm flipH="1">
                      <a:off x="3133728" y="2770919"/>
                      <a:ext cx="240308" cy="344850"/>
                    </a:xfrm>
                    <a:custGeom>
                      <a:avLst/>
                      <a:gdLst>
                        <a:gd name="connsiteX0" fmla="*/ 0 w 295077"/>
                        <a:gd name="connsiteY0" fmla="*/ 344850 h 344850"/>
                        <a:gd name="connsiteX1" fmla="*/ 139412 w 295077"/>
                        <a:gd name="connsiteY1" fmla="*/ 0 h 344850"/>
                        <a:gd name="connsiteX2" fmla="*/ 295077 w 295077"/>
                        <a:gd name="connsiteY2" fmla="*/ 0 h 344850"/>
                        <a:gd name="connsiteX3" fmla="*/ 155665 w 295077"/>
                        <a:gd name="connsiteY3" fmla="*/ 344850 h 344850"/>
                        <a:gd name="connsiteX4" fmla="*/ 0 w 295077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55665 w 235545"/>
                        <a:gd name="connsiteY3" fmla="*/ 344850 h 344850"/>
                        <a:gd name="connsiteX4" fmla="*/ 0 w 235545"/>
                        <a:gd name="connsiteY4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90302 w 235545"/>
                        <a:gd name="connsiteY3" fmla="*/ 250887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35545 w 235545"/>
                        <a:gd name="connsiteY2" fmla="*/ 116681 h 344850"/>
                        <a:gd name="connsiteX3" fmla="*/ 145058 w 235545"/>
                        <a:gd name="connsiteY3" fmla="*/ 186594 h 344850"/>
                        <a:gd name="connsiteX4" fmla="*/ 155665 w 235545"/>
                        <a:gd name="connsiteY4" fmla="*/ 344850 h 344850"/>
                        <a:gd name="connsiteX5" fmla="*/ 0 w 235545"/>
                        <a:gd name="connsiteY5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171252 w 235545"/>
                        <a:gd name="connsiteY2" fmla="*/ 43719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35545"/>
                        <a:gd name="connsiteY0" fmla="*/ 344850 h 344850"/>
                        <a:gd name="connsiteX1" fmla="*/ 139412 w 235545"/>
                        <a:gd name="connsiteY1" fmla="*/ 0 h 344850"/>
                        <a:gd name="connsiteX2" fmla="*/ 206971 w 235545"/>
                        <a:gd name="connsiteY2" fmla="*/ 856 h 344850"/>
                        <a:gd name="connsiteX3" fmla="*/ 235545 w 235545"/>
                        <a:gd name="connsiteY3" fmla="*/ 116681 h 344850"/>
                        <a:gd name="connsiteX4" fmla="*/ 145058 w 235545"/>
                        <a:gd name="connsiteY4" fmla="*/ 186594 h 344850"/>
                        <a:gd name="connsiteX5" fmla="*/ 155665 w 235545"/>
                        <a:gd name="connsiteY5" fmla="*/ 344850 h 344850"/>
                        <a:gd name="connsiteX6" fmla="*/ 0 w 235545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5058 w 240308"/>
                        <a:gd name="connsiteY4" fmla="*/ 186594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  <a:gd name="connsiteX0" fmla="*/ 0 w 240308"/>
                        <a:gd name="connsiteY0" fmla="*/ 344850 h 344850"/>
                        <a:gd name="connsiteX1" fmla="*/ 139412 w 240308"/>
                        <a:gd name="connsiteY1" fmla="*/ 0 h 344850"/>
                        <a:gd name="connsiteX2" fmla="*/ 206971 w 240308"/>
                        <a:gd name="connsiteY2" fmla="*/ 856 h 344850"/>
                        <a:gd name="connsiteX3" fmla="*/ 240308 w 240308"/>
                        <a:gd name="connsiteY3" fmla="*/ 133350 h 344850"/>
                        <a:gd name="connsiteX4" fmla="*/ 142676 w 240308"/>
                        <a:gd name="connsiteY4" fmla="*/ 177069 h 344850"/>
                        <a:gd name="connsiteX5" fmla="*/ 155665 w 240308"/>
                        <a:gd name="connsiteY5" fmla="*/ 344850 h 344850"/>
                        <a:gd name="connsiteX6" fmla="*/ 0 w 240308"/>
                        <a:gd name="connsiteY6" fmla="*/ 344850 h 344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308" h="344850">
                          <a:moveTo>
                            <a:pt x="0" y="344850"/>
                          </a:moveTo>
                          <a:lnTo>
                            <a:pt x="139412" y="0"/>
                          </a:lnTo>
                          <a:lnTo>
                            <a:pt x="206971" y="856"/>
                          </a:lnTo>
                          <a:lnTo>
                            <a:pt x="240308" y="133350"/>
                          </a:lnTo>
                          <a:lnTo>
                            <a:pt x="142676" y="177069"/>
                          </a:lnTo>
                          <a:lnTo>
                            <a:pt x="155665" y="344850"/>
                          </a:lnTo>
                          <a:lnTo>
                            <a:pt x="0" y="344850"/>
                          </a:lnTo>
                          <a:close/>
                        </a:path>
                      </a:pathLst>
                    </a:cu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83" name="円/楕円 1582"/>
                  <p:cNvSpPr/>
                  <p:nvPr/>
                </p:nvSpPr>
                <p:spPr>
                  <a:xfrm>
                    <a:off x="2018691" y="945331"/>
                    <a:ext cx="80251" cy="13047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4" name="円/楕円 1583"/>
                  <p:cNvSpPr/>
                  <p:nvPr/>
                </p:nvSpPr>
                <p:spPr>
                  <a:xfrm>
                    <a:off x="2429035" y="945331"/>
                    <a:ext cx="80251" cy="13047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5" name="円/楕円 1584"/>
                  <p:cNvSpPr/>
                  <p:nvPr/>
                </p:nvSpPr>
                <p:spPr>
                  <a:xfrm>
                    <a:off x="2199563" y="1152783"/>
                    <a:ext cx="118869" cy="69275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6" name="フリーフォーム 1585"/>
                  <p:cNvSpPr/>
                  <p:nvPr/>
                </p:nvSpPr>
                <p:spPr>
                  <a:xfrm>
                    <a:off x="2229678" y="1092995"/>
                    <a:ext cx="59058" cy="139533"/>
                  </a:xfrm>
                  <a:custGeom>
                    <a:avLst/>
                    <a:gdLst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0409 w 59058"/>
                      <a:gd name="connsiteY2" fmla="*/ 5768 h 139533"/>
                      <a:gd name="connsiteX3" fmla="*/ 59058 w 59058"/>
                      <a:gd name="connsiteY3" fmla="*/ 61175 h 139533"/>
                      <a:gd name="connsiteX4" fmla="*/ 29529 w 59058"/>
                      <a:gd name="connsiteY4" fmla="*/ 139533 h 139533"/>
                      <a:gd name="connsiteX5" fmla="*/ 0 w 59058"/>
                      <a:gd name="connsiteY5" fmla="*/ 61175 h 139533"/>
                      <a:gd name="connsiteX6" fmla="*/ 8649 w 59058"/>
                      <a:gd name="connsiteY6" fmla="*/ 5768 h 139533"/>
                      <a:gd name="connsiteX0" fmla="*/ 11873 w 103313"/>
                      <a:gd name="connsiteY0" fmla="*/ 0 h 139533"/>
                      <a:gd name="connsiteX1" fmla="*/ 47185 w 103313"/>
                      <a:gd name="connsiteY1" fmla="*/ 0 h 139533"/>
                      <a:gd name="connsiteX2" fmla="*/ 50409 w 103313"/>
                      <a:gd name="connsiteY2" fmla="*/ 5768 h 139533"/>
                      <a:gd name="connsiteX3" fmla="*/ 59058 w 103313"/>
                      <a:gd name="connsiteY3" fmla="*/ 61175 h 139533"/>
                      <a:gd name="connsiteX4" fmla="*/ 29529 w 103313"/>
                      <a:gd name="connsiteY4" fmla="*/ 139533 h 139533"/>
                      <a:gd name="connsiteX5" fmla="*/ 0 w 103313"/>
                      <a:gd name="connsiteY5" fmla="*/ 61175 h 139533"/>
                      <a:gd name="connsiteX6" fmla="*/ 8649 w 103313"/>
                      <a:gd name="connsiteY6" fmla="*/ 5768 h 139533"/>
                      <a:gd name="connsiteX7" fmla="*/ 103313 w 103313"/>
                      <a:gd name="connsiteY7" fmla="*/ 91440 h 139533"/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0409 w 59058"/>
                      <a:gd name="connsiteY2" fmla="*/ 5768 h 139533"/>
                      <a:gd name="connsiteX3" fmla="*/ 59058 w 59058"/>
                      <a:gd name="connsiteY3" fmla="*/ 61175 h 139533"/>
                      <a:gd name="connsiteX4" fmla="*/ 29529 w 59058"/>
                      <a:gd name="connsiteY4" fmla="*/ 139533 h 139533"/>
                      <a:gd name="connsiteX5" fmla="*/ 0 w 59058"/>
                      <a:gd name="connsiteY5" fmla="*/ 61175 h 139533"/>
                      <a:gd name="connsiteX6" fmla="*/ 8649 w 59058"/>
                      <a:gd name="connsiteY6" fmla="*/ 5768 h 139533"/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9058 w 59058"/>
                      <a:gd name="connsiteY2" fmla="*/ 61175 h 139533"/>
                      <a:gd name="connsiteX3" fmla="*/ 29529 w 59058"/>
                      <a:gd name="connsiteY3" fmla="*/ 139533 h 139533"/>
                      <a:gd name="connsiteX4" fmla="*/ 0 w 59058"/>
                      <a:gd name="connsiteY4" fmla="*/ 61175 h 139533"/>
                      <a:gd name="connsiteX5" fmla="*/ 8649 w 59058"/>
                      <a:gd name="connsiteY5" fmla="*/ 5768 h 139533"/>
                      <a:gd name="connsiteX0" fmla="*/ 102360 w 102360"/>
                      <a:gd name="connsiteY0" fmla="*/ 0 h 251452"/>
                      <a:gd name="connsiteX1" fmla="*/ 47185 w 102360"/>
                      <a:gd name="connsiteY1" fmla="*/ 111919 h 251452"/>
                      <a:gd name="connsiteX2" fmla="*/ 59058 w 102360"/>
                      <a:gd name="connsiteY2" fmla="*/ 173094 h 251452"/>
                      <a:gd name="connsiteX3" fmla="*/ 29529 w 102360"/>
                      <a:gd name="connsiteY3" fmla="*/ 251452 h 251452"/>
                      <a:gd name="connsiteX4" fmla="*/ 0 w 102360"/>
                      <a:gd name="connsiteY4" fmla="*/ 173094 h 251452"/>
                      <a:gd name="connsiteX5" fmla="*/ 8649 w 102360"/>
                      <a:gd name="connsiteY5" fmla="*/ 117687 h 251452"/>
                      <a:gd name="connsiteX0" fmla="*/ 47185 w 59058"/>
                      <a:gd name="connsiteY0" fmla="*/ 0 h 139533"/>
                      <a:gd name="connsiteX1" fmla="*/ 59058 w 59058"/>
                      <a:gd name="connsiteY1" fmla="*/ 61175 h 139533"/>
                      <a:gd name="connsiteX2" fmla="*/ 29529 w 59058"/>
                      <a:gd name="connsiteY2" fmla="*/ 139533 h 139533"/>
                      <a:gd name="connsiteX3" fmla="*/ 0 w 59058"/>
                      <a:gd name="connsiteY3" fmla="*/ 61175 h 139533"/>
                      <a:gd name="connsiteX4" fmla="*/ 8649 w 59058"/>
                      <a:gd name="connsiteY4" fmla="*/ 5768 h 1395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9058" h="139533">
                        <a:moveTo>
                          <a:pt x="47185" y="0"/>
                        </a:moveTo>
                        <a:lnTo>
                          <a:pt x="59058" y="61175"/>
                        </a:lnTo>
                        <a:cubicBezTo>
                          <a:pt x="59058" y="104451"/>
                          <a:pt x="45837" y="139533"/>
                          <a:pt x="29529" y="139533"/>
                        </a:cubicBezTo>
                        <a:cubicBezTo>
                          <a:pt x="13221" y="139533"/>
                          <a:pt x="0" y="104451"/>
                          <a:pt x="0" y="61175"/>
                        </a:cubicBezTo>
                        <a:cubicBezTo>
                          <a:pt x="0" y="39537"/>
                          <a:pt x="3305" y="19948"/>
                          <a:pt x="8649" y="5768"/>
                        </a:cubicBezTo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7" name="円/楕円 27"/>
                  <p:cNvSpPr/>
                  <p:nvPr/>
                </p:nvSpPr>
                <p:spPr>
                  <a:xfrm>
                    <a:off x="2170525" y="12972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8" name="月 1587"/>
                  <p:cNvSpPr/>
                  <p:nvPr/>
                </p:nvSpPr>
                <p:spPr>
                  <a:xfrm rot="5400000">
                    <a:off x="2027359" y="801485"/>
                    <a:ext cx="51821" cy="198876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9" name="月 1588"/>
                  <p:cNvSpPr/>
                  <p:nvPr/>
                </p:nvSpPr>
                <p:spPr>
                  <a:xfrm rot="5400000">
                    <a:off x="2434239" y="801486"/>
                    <a:ext cx="51821" cy="198876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563" name="グループ化 1562"/>
              <p:cNvGrpSpPr/>
              <p:nvPr/>
            </p:nvGrpSpPr>
            <p:grpSpPr>
              <a:xfrm>
                <a:off x="2483507" y="970492"/>
                <a:ext cx="1134272" cy="1457319"/>
                <a:chOff x="3477500" y="1331804"/>
                <a:chExt cx="1122565" cy="1442276"/>
              </a:xfrm>
            </p:grpSpPr>
            <p:grpSp>
              <p:nvGrpSpPr>
                <p:cNvPr id="1564" name="グループ化 1563"/>
                <p:cNvGrpSpPr/>
                <p:nvPr/>
              </p:nvGrpSpPr>
              <p:grpSpPr>
                <a:xfrm>
                  <a:off x="3535010" y="1331804"/>
                  <a:ext cx="1065055" cy="286067"/>
                  <a:chOff x="3709253" y="1415399"/>
                  <a:chExt cx="778059" cy="269299"/>
                </a:xfrm>
              </p:grpSpPr>
              <p:sp>
                <p:nvSpPr>
                  <p:cNvPr id="1568" name="角丸四角形 1567"/>
                  <p:cNvSpPr/>
                  <p:nvPr/>
                </p:nvSpPr>
                <p:spPr>
                  <a:xfrm rot="5400000">
                    <a:off x="3882148" y="1448243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69" name="角丸四角形 1568"/>
                  <p:cNvSpPr/>
                  <p:nvPr/>
                </p:nvSpPr>
                <p:spPr>
                  <a:xfrm rot="5400000">
                    <a:off x="4085758" y="1448244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70" name="角丸四角形 1569"/>
                  <p:cNvSpPr/>
                  <p:nvPr/>
                </p:nvSpPr>
                <p:spPr>
                  <a:xfrm rot="5400000">
                    <a:off x="4286803" y="1484188"/>
                    <a:ext cx="235917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71" name="角丸四角形 1570"/>
                  <p:cNvSpPr/>
                  <p:nvPr/>
                </p:nvSpPr>
                <p:spPr>
                  <a:xfrm rot="5400000">
                    <a:off x="3693099" y="1445889"/>
                    <a:ext cx="235917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65" name="グループ化 1564"/>
                <p:cNvGrpSpPr/>
                <p:nvPr/>
              </p:nvGrpSpPr>
              <p:grpSpPr>
                <a:xfrm rot="20415403">
                  <a:off x="3477500" y="2402642"/>
                  <a:ext cx="441071" cy="371438"/>
                  <a:chOff x="3640946" y="2353520"/>
                  <a:chExt cx="316200" cy="266281"/>
                </a:xfrm>
              </p:grpSpPr>
              <p:sp>
                <p:nvSpPr>
                  <p:cNvPr id="1566" name="角丸四角形 1565"/>
                  <p:cNvSpPr/>
                  <p:nvPr/>
                </p:nvSpPr>
                <p:spPr>
                  <a:xfrm rot="18900000">
                    <a:off x="3640946" y="2377724"/>
                    <a:ext cx="316200" cy="2420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67" name="フローチャート : 論理積ゲート 1566"/>
                  <p:cNvSpPr/>
                  <p:nvPr/>
                </p:nvSpPr>
                <p:spPr bwMode="auto">
                  <a:xfrm rot="18900000">
                    <a:off x="3802430" y="2353520"/>
                    <a:ext cx="132063" cy="156710"/>
                  </a:xfrm>
                  <a:prstGeom prst="flowChartDelay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649" name="グループ化 1648"/>
          <p:cNvGrpSpPr/>
          <p:nvPr/>
        </p:nvGrpSpPr>
        <p:grpSpPr>
          <a:xfrm>
            <a:off x="4213503" y="2938365"/>
            <a:ext cx="1418723" cy="1486725"/>
            <a:chOff x="4213503" y="1036030"/>
            <a:chExt cx="1418723" cy="1486725"/>
          </a:xfrm>
        </p:grpSpPr>
        <p:grpSp>
          <p:nvGrpSpPr>
            <p:cNvPr id="1650" name="グループ化 1649"/>
            <p:cNvGrpSpPr/>
            <p:nvPr/>
          </p:nvGrpSpPr>
          <p:grpSpPr>
            <a:xfrm>
              <a:off x="4213503" y="1036030"/>
              <a:ext cx="891722" cy="1336628"/>
              <a:chOff x="3036826" y="483741"/>
              <a:chExt cx="891722" cy="1336628"/>
            </a:xfrm>
          </p:grpSpPr>
          <p:sp>
            <p:nvSpPr>
              <p:cNvPr id="1712" name="雲 391"/>
              <p:cNvSpPr/>
              <p:nvPr/>
            </p:nvSpPr>
            <p:spPr>
              <a:xfrm>
                <a:off x="3056676" y="562596"/>
                <a:ext cx="860611" cy="624824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13" name="グループ化 1712"/>
              <p:cNvGrpSpPr/>
              <p:nvPr/>
            </p:nvGrpSpPr>
            <p:grpSpPr>
              <a:xfrm>
                <a:off x="3036826" y="614336"/>
                <a:ext cx="891722" cy="1206033"/>
                <a:chOff x="2921454" y="1909736"/>
                <a:chExt cx="891722" cy="1206033"/>
              </a:xfrm>
              <a:solidFill>
                <a:srgbClr val="FFCC99"/>
              </a:solidFill>
            </p:grpSpPr>
            <p:sp>
              <p:nvSpPr>
                <p:cNvPr id="1726" name="台形 1725"/>
                <p:cNvSpPr/>
                <p:nvPr/>
              </p:nvSpPr>
              <p:spPr>
                <a:xfrm rot="10800000">
                  <a:off x="3205871" y="2776049"/>
                  <a:ext cx="323141" cy="33971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7" name="角丸四角形 1726"/>
                <p:cNvSpPr/>
                <p:nvPr/>
              </p:nvSpPr>
              <p:spPr>
                <a:xfrm>
                  <a:off x="3288733" y="2645570"/>
                  <a:ext cx="157164" cy="149162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728" name="グループ化 1727"/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6"/>
                  <a:chExt cx="1150919" cy="1045028"/>
                </a:xfrm>
                <a:grpFill/>
              </p:grpSpPr>
              <p:grpSp>
                <p:nvGrpSpPr>
                  <p:cNvPr id="1730" name="グループ化 1729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35" name="円/楕円 1734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36" name="円/楕円 1735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731" name="グループ化 1730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33" name="円/楕円 1732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34" name="円/楕円 1733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32" name="円/楕円 1731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29" name="片側の 2 つの角を丸めた四角形 1728"/>
                <p:cNvSpPr/>
                <p:nvPr/>
              </p:nvSpPr>
              <p:spPr>
                <a:xfrm>
                  <a:off x="2977124" y="2770920"/>
                  <a:ext cx="780384" cy="344849"/>
                </a:xfrm>
                <a:prstGeom prst="round2SameRect">
                  <a:avLst>
                    <a:gd name="adj1" fmla="val 26104"/>
                    <a:gd name="adj2" fmla="val 0"/>
                  </a:avLst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14" name="円/楕円 27"/>
              <p:cNvSpPr/>
              <p:nvPr/>
            </p:nvSpPr>
            <p:spPr>
              <a:xfrm>
                <a:off x="3399175" y="1300191"/>
                <a:ext cx="166531" cy="4998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55101"/>
                  <a:gd name="connsiteY0" fmla="*/ 2 h 346287"/>
                  <a:gd name="connsiteX1" fmla="*/ 3210476 w 3255101"/>
                  <a:gd name="connsiteY1" fmla="*/ 2 h 346287"/>
                  <a:gd name="connsiteX2" fmla="*/ 1605267 w 3255101"/>
                  <a:gd name="connsiteY2" fmla="*/ 346287 h 346287"/>
                  <a:gd name="connsiteX3" fmla="*/ 58 w 3255101"/>
                  <a:gd name="connsiteY3" fmla="*/ 2 h 346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5101" h="346287">
                    <a:moveTo>
                      <a:pt x="58" y="2"/>
                    </a:moveTo>
                    <a:cubicBezTo>
                      <a:pt x="267593" y="-57712"/>
                      <a:pt x="2942941" y="-57712"/>
                      <a:pt x="3210476" y="2"/>
                    </a:cubicBezTo>
                    <a:cubicBezTo>
                      <a:pt x="3478011" y="57716"/>
                      <a:pt x="2491799" y="346287"/>
                      <a:pt x="1605267" y="346287"/>
                    </a:cubicBezTo>
                    <a:cubicBezTo>
                      <a:pt x="718735" y="346287"/>
                      <a:pt x="-7588" y="76240"/>
                      <a:pt x="58" y="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5" name="正方形/長方形 1714"/>
              <p:cNvSpPr/>
              <p:nvPr/>
            </p:nvSpPr>
            <p:spPr>
              <a:xfrm>
                <a:off x="3444362" y="1475519"/>
                <a:ext cx="73819" cy="344850"/>
              </a:xfrm>
              <a:prstGeom prst="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6" name="平行四辺形 1715"/>
              <p:cNvSpPr/>
              <p:nvPr/>
            </p:nvSpPr>
            <p:spPr>
              <a:xfrm>
                <a:off x="3270756" y="1475520"/>
                <a:ext cx="211931" cy="112796"/>
              </a:xfrm>
              <a:prstGeom prst="parallelogram">
                <a:avLst>
                  <a:gd name="adj" fmla="val 65111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7" name="平行四辺形 1716"/>
              <p:cNvSpPr/>
              <p:nvPr/>
            </p:nvSpPr>
            <p:spPr>
              <a:xfrm flipH="1">
                <a:off x="3482687" y="1475520"/>
                <a:ext cx="211931" cy="112796"/>
              </a:xfrm>
              <a:prstGeom prst="parallelogram">
                <a:avLst>
                  <a:gd name="adj" fmla="val 65111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8" name="片側の 2 つの角を丸めた四角形 1717"/>
              <p:cNvSpPr/>
              <p:nvPr/>
            </p:nvSpPr>
            <p:spPr>
              <a:xfrm rot="10800000">
                <a:off x="3590292" y="1681412"/>
                <a:ext cx="154937" cy="138957"/>
              </a:xfrm>
              <a:prstGeom prst="round2Same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9" name="片側の 2 つの角を丸めた四角形 1718"/>
              <p:cNvSpPr/>
              <p:nvPr/>
            </p:nvSpPr>
            <p:spPr>
              <a:xfrm rot="10800000">
                <a:off x="3223580" y="1681412"/>
                <a:ext cx="154937" cy="138957"/>
              </a:xfrm>
              <a:prstGeom prst="round2Same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0" name="雲 1719"/>
              <p:cNvSpPr/>
              <p:nvPr/>
            </p:nvSpPr>
            <p:spPr>
              <a:xfrm>
                <a:off x="3280399" y="483741"/>
                <a:ext cx="343158" cy="343158"/>
              </a:xfrm>
              <a:prstGeom prst="cloud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1" name="円/楕円 1720"/>
              <p:cNvSpPr/>
              <p:nvPr/>
            </p:nvSpPr>
            <p:spPr>
              <a:xfrm>
                <a:off x="3384721" y="1132363"/>
                <a:ext cx="193154" cy="9731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2" name="アーチ 1721"/>
              <p:cNvSpPr/>
              <p:nvPr/>
            </p:nvSpPr>
            <p:spPr>
              <a:xfrm>
                <a:off x="3153452" y="844657"/>
                <a:ext cx="237992" cy="118432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3" name="アーチ 1722"/>
              <p:cNvSpPr/>
              <p:nvPr/>
            </p:nvSpPr>
            <p:spPr>
              <a:xfrm>
                <a:off x="3584848" y="844657"/>
                <a:ext cx="237992" cy="118432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4" name="円/楕円 27"/>
              <p:cNvSpPr/>
              <p:nvPr/>
            </p:nvSpPr>
            <p:spPr>
              <a:xfrm flipV="1">
                <a:off x="3198275" y="990292"/>
                <a:ext cx="164248" cy="4698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5" name="円/楕円 27"/>
              <p:cNvSpPr/>
              <p:nvPr/>
            </p:nvSpPr>
            <p:spPr>
              <a:xfrm flipV="1">
                <a:off x="3613565" y="990292"/>
                <a:ext cx="164248" cy="4698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51" name="グループ化 1650"/>
            <p:cNvGrpSpPr/>
            <p:nvPr/>
          </p:nvGrpSpPr>
          <p:grpSpPr>
            <a:xfrm rot="900000">
              <a:off x="4752426" y="1698775"/>
              <a:ext cx="879800" cy="823980"/>
              <a:chOff x="4179782" y="970492"/>
              <a:chExt cx="1556044" cy="1457319"/>
            </a:xfrm>
          </p:grpSpPr>
          <p:grpSp>
            <p:nvGrpSpPr>
              <p:cNvPr id="1652" name="グループ化 1651"/>
              <p:cNvGrpSpPr/>
              <p:nvPr/>
            </p:nvGrpSpPr>
            <p:grpSpPr>
              <a:xfrm>
                <a:off x="4179782" y="1168230"/>
                <a:ext cx="1556044" cy="966581"/>
                <a:chOff x="4179782" y="1168230"/>
                <a:chExt cx="1556044" cy="966581"/>
              </a:xfrm>
            </p:grpSpPr>
            <p:grpSp>
              <p:nvGrpSpPr>
                <p:cNvPr id="1662" name="グループ化 1661"/>
                <p:cNvGrpSpPr/>
                <p:nvPr/>
              </p:nvGrpSpPr>
              <p:grpSpPr>
                <a:xfrm>
                  <a:off x="4179782" y="1168230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691" name="正方形/長方形 1690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92" name="フリーフォーム 1691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93" name="正方形/長方形 1692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694" name="直線コネクタ 1693"/>
                  <p:cNvCxnSpPr>
                    <a:stCxn id="1693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695" name="直線コネクタ 1694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696" name="直線コネクタ 1695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697" name="テキスト ボックス 1696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698" name="テキスト ボックス 1697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699" name="テキスト ボックス 1698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700" name="グループ化 1699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704" name="グループ化 1703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708" name="片側の 2 つの角を丸めた四角形 1707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09" name="正方形/長方形 1708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10" name="正方形/長方形 1709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11" name="正方形/長方形 1710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705" name="フリーフォーム 1704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06" name="フリーフォーム 1705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07" name="フリーフォーム 1706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701" name="グループ化 1700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702" name="フリーフォーム 1701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03" name="テキスト ボックス 1702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663" name="グループ化 1662"/>
                <p:cNvGrpSpPr/>
                <p:nvPr/>
              </p:nvGrpSpPr>
              <p:grpSpPr>
                <a:xfrm>
                  <a:off x="4279296" y="1558791"/>
                  <a:ext cx="341957" cy="512569"/>
                  <a:chOff x="3036826" y="483741"/>
                  <a:chExt cx="891722" cy="1336628"/>
                </a:xfrm>
              </p:grpSpPr>
              <p:sp>
                <p:nvSpPr>
                  <p:cNvPr id="1664" name="雲 391"/>
                  <p:cNvSpPr/>
                  <p:nvPr/>
                </p:nvSpPr>
                <p:spPr>
                  <a:xfrm>
                    <a:off x="3056676" y="562596"/>
                    <a:ext cx="860611" cy="6248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665" name="グループ化 1664"/>
                  <p:cNvGrpSpPr/>
                  <p:nvPr/>
                </p:nvGrpSpPr>
                <p:grpSpPr>
                  <a:xfrm>
                    <a:off x="3036826" y="614336"/>
                    <a:ext cx="891722" cy="1206033"/>
                    <a:chOff x="2921454" y="1909736"/>
                    <a:chExt cx="891722" cy="1206033"/>
                  </a:xfrm>
                  <a:solidFill>
                    <a:srgbClr val="FFCC99"/>
                  </a:solidFill>
                </p:grpSpPr>
                <p:sp>
                  <p:nvSpPr>
                    <p:cNvPr id="1676" name="台形 1675"/>
                    <p:cNvSpPr/>
                    <p:nvPr/>
                  </p:nvSpPr>
                  <p:spPr>
                    <a:xfrm rot="10800000">
                      <a:off x="3205871" y="2776049"/>
                      <a:ext cx="323141" cy="339719"/>
                    </a:xfrm>
                    <a:prstGeom prst="trapezoid">
                      <a:avLst/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77" name="角丸四角形 1676"/>
                    <p:cNvSpPr/>
                    <p:nvPr/>
                  </p:nvSpPr>
                  <p:spPr>
                    <a:xfrm>
                      <a:off x="3288733" y="2645570"/>
                      <a:ext cx="157164" cy="149162"/>
                    </a:xfrm>
                    <a:prstGeom prst="roundRect">
                      <a:avLst/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678" name="グループ化 1677"/>
                    <p:cNvGrpSpPr/>
                    <p:nvPr/>
                  </p:nvGrpSpPr>
                  <p:grpSpPr>
                    <a:xfrm>
                      <a:off x="2921454" y="1909736"/>
                      <a:ext cx="891722" cy="809678"/>
                      <a:chOff x="2791855" y="2017486"/>
                      <a:chExt cx="1150919" cy="1045028"/>
                    </a:xfrm>
                    <a:grpFill/>
                  </p:grpSpPr>
                  <p:grpSp>
                    <p:nvGrpSpPr>
                      <p:cNvPr id="1684" name="グループ化 1683"/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689" name="円/楕円 1688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90" name="円/楕円 1689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685" name="グループ化 1684"/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687" name="円/楕円 1686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88" name="円/楕円 1687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686" name="円/楕円 1685"/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679" name="片側の 2 つの角を丸めた四角形 1678"/>
                    <p:cNvSpPr/>
                    <p:nvPr/>
                  </p:nvSpPr>
                  <p:spPr>
                    <a:xfrm>
                      <a:off x="2977124" y="2770920"/>
                      <a:ext cx="780384" cy="344849"/>
                    </a:xfrm>
                    <a:prstGeom prst="round2SameRect">
                      <a:avLst>
                        <a:gd name="adj1" fmla="val 26104"/>
                        <a:gd name="adj2" fmla="val 0"/>
                      </a:avLst>
                    </a:prstGeom>
                    <a:solidFill>
                      <a:srgbClr val="5B9BD5">
                        <a:lumMod val="75000"/>
                      </a:srgbClr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80" name="円/楕円 1679"/>
                    <p:cNvSpPr/>
                    <p:nvPr/>
                  </p:nvSpPr>
                  <p:spPr>
                    <a:xfrm>
                      <a:off x="3082734" y="2204119"/>
                      <a:ext cx="146815" cy="20370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81" name="円/楕円 1680"/>
                    <p:cNvSpPr/>
                    <p:nvPr/>
                  </p:nvSpPr>
                  <p:spPr>
                    <a:xfrm>
                      <a:off x="3493078" y="2204119"/>
                      <a:ext cx="146815" cy="20370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82" name="円/楕円 1681"/>
                    <p:cNvSpPr/>
                    <p:nvPr/>
                  </p:nvSpPr>
                  <p:spPr>
                    <a:xfrm>
                      <a:off x="3109135" y="2259423"/>
                      <a:ext cx="94014" cy="107404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83" name="円/楕円 1682"/>
                    <p:cNvSpPr/>
                    <p:nvPr/>
                  </p:nvSpPr>
                  <p:spPr>
                    <a:xfrm>
                      <a:off x="3519479" y="2259423"/>
                      <a:ext cx="94014" cy="107404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66" name="円/楕円 27"/>
                  <p:cNvSpPr/>
                  <p:nvPr/>
                </p:nvSpPr>
                <p:spPr>
                  <a:xfrm>
                    <a:off x="3399175" y="12972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7" name="正方形/長方形 1666"/>
                  <p:cNvSpPr/>
                  <p:nvPr/>
                </p:nvSpPr>
                <p:spPr>
                  <a:xfrm>
                    <a:off x="3444362" y="1475519"/>
                    <a:ext cx="73819" cy="344850"/>
                  </a:xfrm>
                  <a:prstGeom prst="rect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8" name="平行四辺形 1667"/>
                  <p:cNvSpPr/>
                  <p:nvPr/>
                </p:nvSpPr>
                <p:spPr>
                  <a:xfrm>
                    <a:off x="3270756" y="14755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9" name="平行四辺形 1668"/>
                  <p:cNvSpPr/>
                  <p:nvPr/>
                </p:nvSpPr>
                <p:spPr>
                  <a:xfrm flipH="1">
                    <a:off x="3482687" y="14755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70" name="片側の 2 つの角を丸めた四角形 1669"/>
                  <p:cNvSpPr/>
                  <p:nvPr/>
                </p:nvSpPr>
                <p:spPr>
                  <a:xfrm rot="10800000">
                    <a:off x="3590292" y="1681412"/>
                    <a:ext cx="154937" cy="138957"/>
                  </a:xfrm>
                  <a:prstGeom prst="round2SameRect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71" name="片側の 2 つの角を丸めた四角形 1670"/>
                  <p:cNvSpPr/>
                  <p:nvPr/>
                </p:nvSpPr>
                <p:spPr>
                  <a:xfrm rot="10800000">
                    <a:off x="3223580" y="1681412"/>
                    <a:ext cx="154937" cy="138957"/>
                  </a:xfrm>
                  <a:prstGeom prst="round2SameRect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72" name="雲 1671"/>
                  <p:cNvSpPr/>
                  <p:nvPr/>
                </p:nvSpPr>
                <p:spPr>
                  <a:xfrm>
                    <a:off x="3280399" y="483741"/>
                    <a:ext cx="343158" cy="343158"/>
                  </a:xfrm>
                  <a:prstGeom prst="cloud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73" name="円/楕円 1672"/>
                  <p:cNvSpPr/>
                  <p:nvPr/>
                </p:nvSpPr>
                <p:spPr>
                  <a:xfrm>
                    <a:off x="3384721" y="1132363"/>
                    <a:ext cx="193154" cy="97314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74" name="アーチ 1673"/>
                  <p:cNvSpPr/>
                  <p:nvPr/>
                </p:nvSpPr>
                <p:spPr>
                  <a:xfrm>
                    <a:off x="3153452" y="844657"/>
                    <a:ext cx="237992" cy="118432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75" name="アーチ 1674"/>
                  <p:cNvSpPr/>
                  <p:nvPr/>
                </p:nvSpPr>
                <p:spPr>
                  <a:xfrm>
                    <a:off x="3584848" y="844657"/>
                    <a:ext cx="237992" cy="118432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653" name="グループ化 1652"/>
              <p:cNvGrpSpPr/>
              <p:nvPr/>
            </p:nvGrpSpPr>
            <p:grpSpPr>
              <a:xfrm>
                <a:off x="4380887" y="970492"/>
                <a:ext cx="1134272" cy="1457319"/>
                <a:chOff x="3477500" y="1331804"/>
                <a:chExt cx="1122565" cy="1442276"/>
              </a:xfrm>
            </p:grpSpPr>
            <p:grpSp>
              <p:nvGrpSpPr>
                <p:cNvPr id="1654" name="グループ化 1653"/>
                <p:cNvGrpSpPr/>
                <p:nvPr/>
              </p:nvGrpSpPr>
              <p:grpSpPr>
                <a:xfrm>
                  <a:off x="3535010" y="1331804"/>
                  <a:ext cx="1065055" cy="286067"/>
                  <a:chOff x="3709253" y="1415399"/>
                  <a:chExt cx="778059" cy="269299"/>
                </a:xfrm>
              </p:grpSpPr>
              <p:sp>
                <p:nvSpPr>
                  <p:cNvPr id="1658" name="角丸四角形 1657"/>
                  <p:cNvSpPr/>
                  <p:nvPr/>
                </p:nvSpPr>
                <p:spPr>
                  <a:xfrm rot="5400000">
                    <a:off x="3882148" y="1448243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59" name="角丸四角形 1658"/>
                  <p:cNvSpPr/>
                  <p:nvPr/>
                </p:nvSpPr>
                <p:spPr>
                  <a:xfrm rot="5400000">
                    <a:off x="4085758" y="1448244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60" name="角丸四角形 1659"/>
                  <p:cNvSpPr/>
                  <p:nvPr/>
                </p:nvSpPr>
                <p:spPr>
                  <a:xfrm rot="5400000">
                    <a:off x="4286803" y="1484188"/>
                    <a:ext cx="235917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61" name="角丸四角形 1660"/>
                  <p:cNvSpPr/>
                  <p:nvPr/>
                </p:nvSpPr>
                <p:spPr>
                  <a:xfrm rot="5400000">
                    <a:off x="3693099" y="1445889"/>
                    <a:ext cx="235917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55" name="グループ化 1654"/>
                <p:cNvGrpSpPr/>
                <p:nvPr/>
              </p:nvGrpSpPr>
              <p:grpSpPr>
                <a:xfrm rot="20415403">
                  <a:off x="3477500" y="2402642"/>
                  <a:ext cx="441071" cy="371438"/>
                  <a:chOff x="3640946" y="2353520"/>
                  <a:chExt cx="316200" cy="266281"/>
                </a:xfrm>
              </p:grpSpPr>
              <p:sp>
                <p:nvSpPr>
                  <p:cNvPr id="1656" name="角丸四角形 1655"/>
                  <p:cNvSpPr/>
                  <p:nvPr/>
                </p:nvSpPr>
                <p:spPr>
                  <a:xfrm rot="18900000">
                    <a:off x="3640946" y="2377724"/>
                    <a:ext cx="316200" cy="2420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57" name="フローチャート : 論理積ゲート 1656"/>
                  <p:cNvSpPr/>
                  <p:nvPr/>
                </p:nvSpPr>
                <p:spPr bwMode="auto">
                  <a:xfrm rot="18900000">
                    <a:off x="3802430" y="2353520"/>
                    <a:ext cx="132063" cy="156710"/>
                  </a:xfrm>
                  <a:prstGeom prst="flowChartDelay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737" name="グループ化 1736"/>
          <p:cNvGrpSpPr/>
          <p:nvPr/>
        </p:nvGrpSpPr>
        <p:grpSpPr>
          <a:xfrm>
            <a:off x="6058708" y="2938365"/>
            <a:ext cx="1438532" cy="1486725"/>
            <a:chOff x="6058708" y="1036030"/>
            <a:chExt cx="1438532" cy="1486725"/>
          </a:xfrm>
        </p:grpSpPr>
        <p:grpSp>
          <p:nvGrpSpPr>
            <p:cNvPr id="1738" name="グループ化 1737"/>
            <p:cNvGrpSpPr/>
            <p:nvPr/>
          </p:nvGrpSpPr>
          <p:grpSpPr>
            <a:xfrm>
              <a:off x="6058708" y="1036030"/>
              <a:ext cx="983237" cy="1336628"/>
              <a:chOff x="4046684" y="483741"/>
              <a:chExt cx="983237" cy="1336628"/>
            </a:xfrm>
          </p:grpSpPr>
          <p:sp>
            <p:nvSpPr>
              <p:cNvPr id="1796" name="星 24 1795"/>
              <p:cNvSpPr/>
              <p:nvPr/>
            </p:nvSpPr>
            <p:spPr>
              <a:xfrm>
                <a:off x="4046684" y="483741"/>
                <a:ext cx="983237" cy="866429"/>
              </a:xfrm>
              <a:prstGeom prst="star24">
                <a:avLst>
                  <a:gd name="adj" fmla="val 4063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97" name="グループ化 1796"/>
              <p:cNvGrpSpPr/>
              <p:nvPr/>
            </p:nvGrpSpPr>
            <p:grpSpPr>
              <a:xfrm>
                <a:off x="4097133" y="614336"/>
                <a:ext cx="891722" cy="1206033"/>
                <a:chOff x="2921454" y="1909736"/>
                <a:chExt cx="891722" cy="1206033"/>
              </a:xfrm>
              <a:solidFill>
                <a:srgbClr val="FFCC99"/>
              </a:solidFill>
            </p:grpSpPr>
            <p:sp>
              <p:nvSpPr>
                <p:cNvPr id="1804" name="台形 1803"/>
                <p:cNvSpPr/>
                <p:nvPr/>
              </p:nvSpPr>
              <p:spPr>
                <a:xfrm rot="10800000">
                  <a:off x="3205871" y="2776049"/>
                  <a:ext cx="323141" cy="33971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05" name="角丸四角形 1804"/>
                <p:cNvSpPr/>
                <p:nvPr/>
              </p:nvSpPr>
              <p:spPr>
                <a:xfrm>
                  <a:off x="3288733" y="2645570"/>
                  <a:ext cx="157164" cy="149162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06" name="グループ化 1805"/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6"/>
                  <a:chExt cx="1150919" cy="1045028"/>
                </a:xfrm>
                <a:grpFill/>
              </p:grpSpPr>
              <p:grpSp>
                <p:nvGrpSpPr>
                  <p:cNvPr id="1812" name="グループ化 1811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817" name="円/楕円 1816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18" name="円/楕円 1817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813" name="グループ化 1812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815" name="円/楕円 1814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16" name="円/楕円 1815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14" name="円/楕円 1813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07" name="片側の 2 つの角を丸めた四角形 1806"/>
                <p:cNvSpPr/>
                <p:nvPr/>
              </p:nvSpPr>
              <p:spPr>
                <a:xfrm>
                  <a:off x="2957311" y="2770920"/>
                  <a:ext cx="820010" cy="344849"/>
                </a:xfrm>
                <a:prstGeom prst="round2SameRect">
                  <a:avLst>
                    <a:gd name="adj1" fmla="val 26104"/>
                    <a:gd name="adj2" fmla="val 0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08" name="グループ化 1807"/>
                <p:cNvGrpSpPr/>
                <p:nvPr/>
              </p:nvGrpSpPr>
              <p:grpSpPr>
                <a:xfrm>
                  <a:off x="3155384" y="2770920"/>
                  <a:ext cx="423862" cy="112796"/>
                  <a:chOff x="3151980" y="2770920"/>
                  <a:chExt cx="423862" cy="112796"/>
                </a:xfrm>
                <a:grpFill/>
              </p:grpSpPr>
              <p:sp>
                <p:nvSpPr>
                  <p:cNvPr id="1810" name="平行四辺形 1809"/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11" name="平行四辺形 1810"/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09" name="フリーフォーム 1808"/>
                <p:cNvSpPr/>
                <p:nvPr/>
              </p:nvSpPr>
              <p:spPr>
                <a:xfrm>
                  <a:off x="3314989" y="2388395"/>
                  <a:ext cx="102292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98" name="円/楕円 27"/>
              <p:cNvSpPr/>
              <p:nvPr/>
            </p:nvSpPr>
            <p:spPr>
              <a:xfrm>
                <a:off x="4453132" y="1300191"/>
                <a:ext cx="166531" cy="4998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55101"/>
                  <a:gd name="connsiteY0" fmla="*/ 2 h 346287"/>
                  <a:gd name="connsiteX1" fmla="*/ 3210476 w 3255101"/>
                  <a:gd name="connsiteY1" fmla="*/ 2 h 346287"/>
                  <a:gd name="connsiteX2" fmla="*/ 1605267 w 3255101"/>
                  <a:gd name="connsiteY2" fmla="*/ 346287 h 346287"/>
                  <a:gd name="connsiteX3" fmla="*/ 58 w 3255101"/>
                  <a:gd name="connsiteY3" fmla="*/ 2 h 346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5101" h="346287">
                    <a:moveTo>
                      <a:pt x="58" y="2"/>
                    </a:moveTo>
                    <a:cubicBezTo>
                      <a:pt x="267593" y="-57712"/>
                      <a:pt x="2942941" y="-57712"/>
                      <a:pt x="3210476" y="2"/>
                    </a:cubicBezTo>
                    <a:cubicBezTo>
                      <a:pt x="3478011" y="57716"/>
                      <a:pt x="2491799" y="346287"/>
                      <a:pt x="1605267" y="346287"/>
                    </a:cubicBezTo>
                    <a:cubicBezTo>
                      <a:pt x="718735" y="346287"/>
                      <a:pt x="-7588" y="76240"/>
                      <a:pt x="58" y="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99" name="円/楕円 1798"/>
              <p:cNvSpPr/>
              <p:nvPr/>
            </p:nvSpPr>
            <p:spPr>
              <a:xfrm>
                <a:off x="4512608" y="1534141"/>
                <a:ext cx="54145" cy="54145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0" name="円/楕円 1799"/>
              <p:cNvSpPr/>
              <p:nvPr/>
            </p:nvSpPr>
            <p:spPr>
              <a:xfrm>
                <a:off x="4238083" y="840993"/>
                <a:ext cx="206680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1" name="円/楕円 1800"/>
              <p:cNvSpPr/>
              <p:nvPr/>
            </p:nvSpPr>
            <p:spPr>
              <a:xfrm>
                <a:off x="4631569" y="840993"/>
                <a:ext cx="206680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2" name="円/楕円 27"/>
              <p:cNvSpPr/>
              <p:nvPr/>
            </p:nvSpPr>
            <p:spPr>
              <a:xfrm flipV="1">
                <a:off x="4262745" y="997111"/>
                <a:ext cx="164248" cy="5562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3" name="円/楕円 27"/>
              <p:cNvSpPr/>
              <p:nvPr/>
            </p:nvSpPr>
            <p:spPr>
              <a:xfrm flipV="1">
                <a:off x="4656445" y="997111"/>
                <a:ext cx="164248" cy="5562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39" name="グループ化 1738"/>
            <p:cNvGrpSpPr/>
            <p:nvPr/>
          </p:nvGrpSpPr>
          <p:grpSpPr>
            <a:xfrm rot="900000">
              <a:off x="6617440" y="1698775"/>
              <a:ext cx="879800" cy="823980"/>
              <a:chOff x="6044796" y="970492"/>
              <a:chExt cx="1556044" cy="1457319"/>
            </a:xfrm>
          </p:grpSpPr>
          <p:grpSp>
            <p:nvGrpSpPr>
              <p:cNvPr id="1740" name="グループ化 1739"/>
              <p:cNvGrpSpPr/>
              <p:nvPr/>
            </p:nvGrpSpPr>
            <p:grpSpPr>
              <a:xfrm>
                <a:off x="6044796" y="1168230"/>
                <a:ext cx="1556044" cy="966581"/>
                <a:chOff x="6044796" y="1168230"/>
                <a:chExt cx="1556044" cy="966581"/>
              </a:xfrm>
            </p:grpSpPr>
            <p:grpSp>
              <p:nvGrpSpPr>
                <p:cNvPr id="1750" name="グループ化 1749"/>
                <p:cNvGrpSpPr/>
                <p:nvPr/>
              </p:nvGrpSpPr>
              <p:grpSpPr>
                <a:xfrm>
                  <a:off x="6044796" y="1168230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775" name="正方形/長方形 1774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76" name="フリーフォーム 1775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77" name="正方形/長方形 1776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778" name="直線コネクタ 1777"/>
                  <p:cNvCxnSpPr>
                    <a:stCxn id="1777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779" name="直線コネクタ 1778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780" name="直線コネクタ 1779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781" name="テキスト ボックス 1780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782" name="テキスト ボックス 1781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783" name="テキスト ボックス 1782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784" name="グループ化 1783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788" name="グループ化 1787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792" name="片側の 2 つの角を丸めた四角形 1791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93" name="正方形/長方形 1792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94" name="正方形/長方形 1793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95" name="正方形/長方形 1794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789" name="フリーフォーム 1788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90" name="フリーフォーム 1789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91" name="フリーフォーム 1790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785" name="グループ化 1784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786" name="フリーフォーム 1785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87" name="テキスト ボックス 1786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751" name="グループ化 1750"/>
                <p:cNvGrpSpPr/>
                <p:nvPr/>
              </p:nvGrpSpPr>
              <p:grpSpPr>
                <a:xfrm>
                  <a:off x="6131303" y="1558791"/>
                  <a:ext cx="377051" cy="512569"/>
                  <a:chOff x="4046684" y="483741"/>
                  <a:chExt cx="983237" cy="1336628"/>
                </a:xfrm>
              </p:grpSpPr>
              <p:sp>
                <p:nvSpPr>
                  <p:cNvPr id="1752" name="星 24 1751"/>
                  <p:cNvSpPr/>
                  <p:nvPr/>
                </p:nvSpPr>
                <p:spPr>
                  <a:xfrm>
                    <a:off x="4046684" y="483741"/>
                    <a:ext cx="983237" cy="866429"/>
                  </a:xfrm>
                  <a:prstGeom prst="star24">
                    <a:avLst>
                      <a:gd name="adj" fmla="val 40635"/>
                    </a:avLst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753" name="グループ化 1752"/>
                  <p:cNvGrpSpPr/>
                  <p:nvPr/>
                </p:nvGrpSpPr>
                <p:grpSpPr>
                  <a:xfrm>
                    <a:off x="4097133" y="614336"/>
                    <a:ext cx="891722" cy="1206033"/>
                    <a:chOff x="2921454" y="1909736"/>
                    <a:chExt cx="891722" cy="1206033"/>
                  </a:xfrm>
                  <a:solidFill>
                    <a:srgbClr val="FFCC99"/>
                  </a:solidFill>
                </p:grpSpPr>
                <p:sp>
                  <p:nvSpPr>
                    <p:cNvPr id="1758" name="台形 1757"/>
                    <p:cNvSpPr/>
                    <p:nvPr/>
                  </p:nvSpPr>
                  <p:spPr>
                    <a:xfrm rot="10800000">
                      <a:off x="3205871" y="2776049"/>
                      <a:ext cx="323141" cy="339719"/>
                    </a:xfrm>
                    <a:prstGeom prst="trapezoid">
                      <a:avLst/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59" name="角丸四角形 1758"/>
                    <p:cNvSpPr/>
                    <p:nvPr/>
                  </p:nvSpPr>
                  <p:spPr>
                    <a:xfrm>
                      <a:off x="3288733" y="2645570"/>
                      <a:ext cx="157164" cy="149162"/>
                    </a:xfrm>
                    <a:prstGeom prst="roundRect">
                      <a:avLst/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760" name="グループ化 1759"/>
                    <p:cNvGrpSpPr/>
                    <p:nvPr/>
                  </p:nvGrpSpPr>
                  <p:grpSpPr>
                    <a:xfrm>
                      <a:off x="2921454" y="1909736"/>
                      <a:ext cx="891722" cy="809678"/>
                      <a:chOff x="2791855" y="2017486"/>
                      <a:chExt cx="1150919" cy="1045028"/>
                    </a:xfrm>
                    <a:grpFill/>
                  </p:grpSpPr>
                  <p:grpSp>
                    <p:nvGrpSpPr>
                      <p:cNvPr id="1768" name="グループ化 1767"/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773" name="円/楕円 1772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774" name="円/楕円 1773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769" name="グループ化 1768"/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771" name="円/楕円 1770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772" name="円/楕円 1771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770" name="円/楕円 1769"/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761" name="片側の 2 つの角を丸めた四角形 1760"/>
                    <p:cNvSpPr/>
                    <p:nvPr/>
                  </p:nvSpPr>
                  <p:spPr>
                    <a:xfrm>
                      <a:off x="2957311" y="2770920"/>
                      <a:ext cx="820010" cy="344849"/>
                    </a:xfrm>
                    <a:prstGeom prst="round2SameRect">
                      <a:avLst>
                        <a:gd name="adj1" fmla="val 26104"/>
                        <a:gd name="adj2" fmla="val 0"/>
                      </a:avLst>
                    </a:prstGeom>
                    <a:solidFill>
                      <a:srgbClr val="6633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762" name="グループ化 1761"/>
                    <p:cNvGrpSpPr/>
                    <p:nvPr/>
                  </p:nvGrpSpPr>
                  <p:grpSpPr>
                    <a:xfrm>
                      <a:off x="3155384" y="2770920"/>
                      <a:ext cx="423862" cy="112796"/>
                      <a:chOff x="3151980" y="2770920"/>
                      <a:chExt cx="423862" cy="112796"/>
                    </a:xfrm>
                    <a:grpFill/>
                  </p:grpSpPr>
                  <p:sp>
                    <p:nvSpPr>
                      <p:cNvPr id="1766" name="平行四辺形 1765"/>
                      <p:cNvSpPr/>
                      <p:nvPr/>
                    </p:nvSpPr>
                    <p:spPr>
                      <a:xfrm>
                        <a:off x="3151980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solidFill>
                        <a:sysClr val="window" lastClr="FFFFFF"/>
                      </a:solidFill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67" name="平行四辺形 1766"/>
                      <p:cNvSpPr/>
                      <p:nvPr/>
                    </p:nvSpPr>
                    <p:spPr>
                      <a:xfrm flipH="1">
                        <a:off x="3363911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solidFill>
                        <a:sysClr val="window" lastClr="FFFFFF"/>
                      </a:solidFill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763" name="円/楕円 1762"/>
                    <p:cNvSpPr/>
                    <p:nvPr/>
                  </p:nvSpPr>
                  <p:spPr>
                    <a:xfrm>
                      <a:off x="3108528" y="2263805"/>
                      <a:ext cx="114434" cy="84332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64" name="円/楕円 1763"/>
                    <p:cNvSpPr/>
                    <p:nvPr/>
                  </p:nvSpPr>
                  <p:spPr>
                    <a:xfrm>
                      <a:off x="3518872" y="2263805"/>
                      <a:ext cx="114434" cy="84332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65" name="フリーフォーム 1764"/>
                    <p:cNvSpPr/>
                    <p:nvPr/>
                  </p:nvSpPr>
                  <p:spPr>
                    <a:xfrm>
                      <a:off x="3314989" y="2388395"/>
                      <a:ext cx="102292" cy="139533"/>
                    </a:xfrm>
                    <a:custGeom>
                      <a:avLst/>
                      <a:gdLst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103313"/>
                        <a:gd name="connsiteY0" fmla="*/ 0 h 139533"/>
                        <a:gd name="connsiteX1" fmla="*/ 47185 w 103313"/>
                        <a:gd name="connsiteY1" fmla="*/ 0 h 139533"/>
                        <a:gd name="connsiteX2" fmla="*/ 50409 w 103313"/>
                        <a:gd name="connsiteY2" fmla="*/ 5768 h 139533"/>
                        <a:gd name="connsiteX3" fmla="*/ 59058 w 103313"/>
                        <a:gd name="connsiteY3" fmla="*/ 61175 h 139533"/>
                        <a:gd name="connsiteX4" fmla="*/ 29529 w 103313"/>
                        <a:gd name="connsiteY4" fmla="*/ 139533 h 139533"/>
                        <a:gd name="connsiteX5" fmla="*/ 0 w 103313"/>
                        <a:gd name="connsiteY5" fmla="*/ 61175 h 139533"/>
                        <a:gd name="connsiteX6" fmla="*/ 8649 w 103313"/>
                        <a:gd name="connsiteY6" fmla="*/ 5768 h 139533"/>
                        <a:gd name="connsiteX7" fmla="*/ 103313 w 103313"/>
                        <a:gd name="connsiteY7" fmla="*/ 91440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9058 w 59058"/>
                        <a:gd name="connsiteY2" fmla="*/ 61175 h 139533"/>
                        <a:gd name="connsiteX3" fmla="*/ 29529 w 59058"/>
                        <a:gd name="connsiteY3" fmla="*/ 139533 h 139533"/>
                        <a:gd name="connsiteX4" fmla="*/ 0 w 59058"/>
                        <a:gd name="connsiteY4" fmla="*/ 61175 h 139533"/>
                        <a:gd name="connsiteX5" fmla="*/ 8649 w 59058"/>
                        <a:gd name="connsiteY5" fmla="*/ 5768 h 139533"/>
                        <a:gd name="connsiteX0" fmla="*/ 102360 w 102360"/>
                        <a:gd name="connsiteY0" fmla="*/ 0 h 251452"/>
                        <a:gd name="connsiteX1" fmla="*/ 47185 w 102360"/>
                        <a:gd name="connsiteY1" fmla="*/ 111919 h 251452"/>
                        <a:gd name="connsiteX2" fmla="*/ 59058 w 102360"/>
                        <a:gd name="connsiteY2" fmla="*/ 173094 h 251452"/>
                        <a:gd name="connsiteX3" fmla="*/ 29529 w 102360"/>
                        <a:gd name="connsiteY3" fmla="*/ 251452 h 251452"/>
                        <a:gd name="connsiteX4" fmla="*/ 0 w 102360"/>
                        <a:gd name="connsiteY4" fmla="*/ 173094 h 251452"/>
                        <a:gd name="connsiteX5" fmla="*/ 8649 w 102360"/>
                        <a:gd name="connsiteY5" fmla="*/ 117687 h 251452"/>
                        <a:gd name="connsiteX0" fmla="*/ 47185 w 59058"/>
                        <a:gd name="connsiteY0" fmla="*/ 0 h 139533"/>
                        <a:gd name="connsiteX1" fmla="*/ 59058 w 59058"/>
                        <a:gd name="connsiteY1" fmla="*/ 61175 h 139533"/>
                        <a:gd name="connsiteX2" fmla="*/ 29529 w 59058"/>
                        <a:gd name="connsiteY2" fmla="*/ 139533 h 139533"/>
                        <a:gd name="connsiteX3" fmla="*/ 0 w 59058"/>
                        <a:gd name="connsiteY3" fmla="*/ 61175 h 139533"/>
                        <a:gd name="connsiteX4" fmla="*/ 8649 w 59058"/>
                        <a:gd name="connsiteY4" fmla="*/ 5768 h 139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058" h="139533">
                          <a:moveTo>
                            <a:pt x="47185" y="0"/>
                          </a:moveTo>
                          <a:lnTo>
                            <a:pt x="59058" y="61175"/>
                          </a:lnTo>
                          <a:cubicBezTo>
                            <a:pt x="59058" y="104451"/>
                            <a:pt x="45837" y="139533"/>
                            <a:pt x="29529" y="139533"/>
                          </a:cubicBezTo>
                          <a:cubicBezTo>
                            <a:pt x="13221" y="139533"/>
                            <a:pt x="0" y="104451"/>
                            <a:pt x="0" y="61175"/>
                          </a:cubicBezTo>
                          <a:cubicBezTo>
                            <a:pt x="0" y="39537"/>
                            <a:pt x="3305" y="19948"/>
                            <a:pt x="8649" y="5768"/>
                          </a:cubicBezTo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54" name="円/楕円 27"/>
                  <p:cNvSpPr/>
                  <p:nvPr/>
                </p:nvSpPr>
                <p:spPr>
                  <a:xfrm>
                    <a:off x="4453132" y="12972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55" name="円/楕円 1754"/>
                  <p:cNvSpPr/>
                  <p:nvPr/>
                </p:nvSpPr>
                <p:spPr>
                  <a:xfrm>
                    <a:off x="4512608" y="1534141"/>
                    <a:ext cx="54145" cy="54145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56" name="円/楕円 1755"/>
                  <p:cNvSpPr/>
                  <p:nvPr/>
                </p:nvSpPr>
                <p:spPr>
                  <a:xfrm>
                    <a:off x="4238083" y="840993"/>
                    <a:ext cx="206680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57" name="円/楕円 1756"/>
                  <p:cNvSpPr/>
                  <p:nvPr/>
                </p:nvSpPr>
                <p:spPr>
                  <a:xfrm>
                    <a:off x="4631569" y="840993"/>
                    <a:ext cx="206680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741" name="グループ化 1740"/>
              <p:cNvGrpSpPr/>
              <p:nvPr/>
            </p:nvGrpSpPr>
            <p:grpSpPr>
              <a:xfrm>
                <a:off x="6247787" y="970492"/>
                <a:ext cx="1134272" cy="1457319"/>
                <a:chOff x="3477500" y="1331804"/>
                <a:chExt cx="1122565" cy="1442276"/>
              </a:xfrm>
            </p:grpSpPr>
            <p:grpSp>
              <p:nvGrpSpPr>
                <p:cNvPr id="1742" name="グループ化 1741"/>
                <p:cNvGrpSpPr/>
                <p:nvPr/>
              </p:nvGrpSpPr>
              <p:grpSpPr>
                <a:xfrm>
                  <a:off x="3535010" y="1331804"/>
                  <a:ext cx="1065055" cy="286067"/>
                  <a:chOff x="3709253" y="1415399"/>
                  <a:chExt cx="778059" cy="269299"/>
                </a:xfrm>
              </p:grpSpPr>
              <p:sp>
                <p:nvSpPr>
                  <p:cNvPr id="1746" name="角丸四角形 1745"/>
                  <p:cNvSpPr/>
                  <p:nvPr/>
                </p:nvSpPr>
                <p:spPr>
                  <a:xfrm rot="5400000">
                    <a:off x="3882148" y="1448243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7" name="角丸四角形 1746"/>
                  <p:cNvSpPr/>
                  <p:nvPr/>
                </p:nvSpPr>
                <p:spPr>
                  <a:xfrm rot="5400000">
                    <a:off x="4085758" y="1448244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8" name="角丸四角形 1747"/>
                  <p:cNvSpPr/>
                  <p:nvPr/>
                </p:nvSpPr>
                <p:spPr>
                  <a:xfrm rot="5400000">
                    <a:off x="4286803" y="1484188"/>
                    <a:ext cx="235917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9" name="角丸四角形 1748"/>
                  <p:cNvSpPr/>
                  <p:nvPr/>
                </p:nvSpPr>
                <p:spPr>
                  <a:xfrm rot="5400000">
                    <a:off x="3693099" y="1445889"/>
                    <a:ext cx="235917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43" name="グループ化 1742"/>
                <p:cNvGrpSpPr/>
                <p:nvPr/>
              </p:nvGrpSpPr>
              <p:grpSpPr>
                <a:xfrm rot="20415403">
                  <a:off x="3477500" y="2402642"/>
                  <a:ext cx="441071" cy="371438"/>
                  <a:chOff x="3640946" y="2353520"/>
                  <a:chExt cx="316200" cy="266281"/>
                </a:xfrm>
              </p:grpSpPr>
              <p:sp>
                <p:nvSpPr>
                  <p:cNvPr id="1744" name="角丸四角形 1743"/>
                  <p:cNvSpPr/>
                  <p:nvPr/>
                </p:nvSpPr>
                <p:spPr>
                  <a:xfrm rot="18900000">
                    <a:off x="3640946" y="2377724"/>
                    <a:ext cx="316200" cy="2420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5" name="フローチャート : 論理積ゲート 1744"/>
                  <p:cNvSpPr/>
                  <p:nvPr/>
                </p:nvSpPr>
                <p:spPr bwMode="auto">
                  <a:xfrm rot="18900000">
                    <a:off x="3802430" y="2353520"/>
                    <a:ext cx="132063" cy="156710"/>
                  </a:xfrm>
                  <a:prstGeom prst="flowChartDelay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819" name="グループ化 1818"/>
          <p:cNvGrpSpPr/>
          <p:nvPr/>
        </p:nvGrpSpPr>
        <p:grpSpPr>
          <a:xfrm>
            <a:off x="7948918" y="2965164"/>
            <a:ext cx="1422389" cy="1459926"/>
            <a:chOff x="7948918" y="1062829"/>
            <a:chExt cx="1422389" cy="1459926"/>
          </a:xfrm>
        </p:grpSpPr>
        <p:grpSp>
          <p:nvGrpSpPr>
            <p:cNvPr id="1820" name="グループ化 1819"/>
            <p:cNvGrpSpPr/>
            <p:nvPr/>
          </p:nvGrpSpPr>
          <p:grpSpPr>
            <a:xfrm>
              <a:off x="7948918" y="1062829"/>
              <a:ext cx="891722" cy="1309829"/>
              <a:chOff x="5147465" y="510540"/>
              <a:chExt cx="891722" cy="1309829"/>
            </a:xfrm>
          </p:grpSpPr>
          <p:sp>
            <p:nvSpPr>
              <p:cNvPr id="1883" name="正方形/長方形 45"/>
              <p:cNvSpPr/>
              <p:nvPr/>
            </p:nvSpPr>
            <p:spPr>
              <a:xfrm>
                <a:off x="5307277" y="510540"/>
                <a:ext cx="572098" cy="1170872"/>
              </a:xfrm>
              <a:custGeom>
                <a:avLst/>
                <a:gdLst/>
                <a:ahLst/>
                <a:cxnLst/>
                <a:rect l="l" t="t" r="r" b="b"/>
                <a:pathLst>
                  <a:path w="581198" h="992167">
                    <a:moveTo>
                      <a:pt x="290599" y="0"/>
                    </a:moveTo>
                    <a:cubicBezTo>
                      <a:pt x="395775" y="0"/>
                      <a:pt x="500951" y="40123"/>
                      <a:pt x="581198" y="120370"/>
                    </a:cubicBezTo>
                    <a:cubicBezTo>
                      <a:pt x="741692" y="280863"/>
                      <a:pt x="741692" y="541075"/>
                      <a:pt x="581198" y="701568"/>
                    </a:cubicBezTo>
                    <a:lnTo>
                      <a:pt x="290599" y="992167"/>
                    </a:lnTo>
                    <a:lnTo>
                      <a:pt x="0" y="701568"/>
                    </a:lnTo>
                    <a:cubicBezTo>
                      <a:pt x="-160494" y="541075"/>
                      <a:pt x="-160494" y="280863"/>
                      <a:pt x="0" y="120370"/>
                    </a:cubicBezTo>
                    <a:cubicBezTo>
                      <a:pt x="80247" y="40123"/>
                      <a:pt x="185423" y="0"/>
                      <a:pt x="2905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84" name="グループ化 1883"/>
              <p:cNvGrpSpPr/>
              <p:nvPr/>
            </p:nvGrpSpPr>
            <p:grpSpPr>
              <a:xfrm>
                <a:off x="5147465" y="559765"/>
                <a:ext cx="891722" cy="1260604"/>
                <a:chOff x="2921454" y="1855165"/>
                <a:chExt cx="891722" cy="1260604"/>
              </a:xfrm>
              <a:solidFill>
                <a:srgbClr val="FFCC99"/>
              </a:solidFill>
            </p:grpSpPr>
            <p:sp>
              <p:nvSpPr>
                <p:cNvPr id="1895" name="台形 1894"/>
                <p:cNvSpPr/>
                <p:nvPr/>
              </p:nvSpPr>
              <p:spPr>
                <a:xfrm rot="10800000">
                  <a:off x="3205871" y="2776049"/>
                  <a:ext cx="323141" cy="33971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6" name="角丸四角形 1895"/>
                <p:cNvSpPr/>
                <p:nvPr/>
              </p:nvSpPr>
              <p:spPr>
                <a:xfrm>
                  <a:off x="3288733" y="2645570"/>
                  <a:ext cx="157164" cy="149162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97" name="グループ化 1896"/>
                <p:cNvGrpSpPr/>
                <p:nvPr/>
              </p:nvGrpSpPr>
              <p:grpSpPr>
                <a:xfrm>
                  <a:off x="2921454" y="1855165"/>
                  <a:ext cx="891722" cy="864249"/>
                  <a:chOff x="2791855" y="1947053"/>
                  <a:chExt cx="1150919" cy="1115461"/>
                </a:xfrm>
                <a:grpFill/>
              </p:grpSpPr>
              <p:grpSp>
                <p:nvGrpSpPr>
                  <p:cNvPr id="1904" name="グループ化 1903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09" name="円/楕円 1908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10" name="円/楕円 1909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05" name="グループ化 1904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07" name="円/楕円 1906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08" name="円/楕円 1907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06" name="円/楕円 1905"/>
                  <p:cNvSpPr/>
                  <p:nvPr/>
                </p:nvSpPr>
                <p:spPr>
                  <a:xfrm>
                    <a:off x="2902857" y="1947053"/>
                    <a:ext cx="928913" cy="1115461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98" name="片側の 2 つの角を丸めた四角形 1897"/>
                <p:cNvSpPr/>
                <p:nvPr/>
              </p:nvSpPr>
              <p:spPr>
                <a:xfrm>
                  <a:off x="2999531" y="2770920"/>
                  <a:ext cx="735570" cy="344849"/>
                </a:xfrm>
                <a:prstGeom prst="round2SameRect">
                  <a:avLst>
                    <a:gd name="adj1" fmla="val 26104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99" name="グループ化 1898"/>
                <p:cNvGrpSpPr/>
                <p:nvPr/>
              </p:nvGrpSpPr>
              <p:grpSpPr>
                <a:xfrm>
                  <a:off x="3155384" y="2770920"/>
                  <a:ext cx="423862" cy="112796"/>
                  <a:chOff x="3151980" y="2770920"/>
                  <a:chExt cx="423862" cy="112796"/>
                </a:xfrm>
                <a:grpFill/>
              </p:grpSpPr>
              <p:sp>
                <p:nvSpPr>
                  <p:cNvPr id="1902" name="平行四辺形 1901"/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03" name="平行四辺形 1902"/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00" name="円/楕円 1899"/>
                <p:cNvSpPr/>
                <p:nvPr/>
              </p:nvSpPr>
              <p:spPr>
                <a:xfrm>
                  <a:off x="3306491" y="2448183"/>
                  <a:ext cx="118869" cy="69275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01" name="フリーフォーム 1900"/>
                <p:cNvSpPr/>
                <p:nvPr/>
              </p:nvSpPr>
              <p:spPr>
                <a:xfrm>
                  <a:off x="3336606" y="2388395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85" name="円/楕円 27"/>
              <p:cNvSpPr/>
              <p:nvPr/>
            </p:nvSpPr>
            <p:spPr>
              <a:xfrm>
                <a:off x="5503464" y="129726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6" name="円/楕円 1885"/>
              <p:cNvSpPr/>
              <p:nvPr/>
            </p:nvSpPr>
            <p:spPr>
              <a:xfrm>
                <a:off x="5562940" y="1534141"/>
                <a:ext cx="54145" cy="54145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7" name="月 1886"/>
              <p:cNvSpPr/>
              <p:nvPr/>
            </p:nvSpPr>
            <p:spPr>
              <a:xfrm>
                <a:off x="5348951" y="562596"/>
                <a:ext cx="83961" cy="24144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8" name="月 1887"/>
              <p:cNvSpPr/>
              <p:nvPr/>
            </p:nvSpPr>
            <p:spPr>
              <a:xfrm>
                <a:off x="5430475" y="562596"/>
                <a:ext cx="83961" cy="24144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9" name="月 1888"/>
              <p:cNvSpPr/>
              <p:nvPr/>
            </p:nvSpPr>
            <p:spPr>
              <a:xfrm flipH="1">
                <a:off x="5631518" y="562596"/>
                <a:ext cx="83961" cy="24144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90" name="月 1889"/>
              <p:cNvSpPr/>
              <p:nvPr/>
            </p:nvSpPr>
            <p:spPr>
              <a:xfrm flipH="1">
                <a:off x="5713042" y="562596"/>
                <a:ext cx="83961" cy="24144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91" name="月 1890"/>
              <p:cNvSpPr/>
              <p:nvPr/>
            </p:nvSpPr>
            <p:spPr>
              <a:xfrm rot="5400000">
                <a:off x="5338528" y="716977"/>
                <a:ext cx="104805" cy="215136"/>
              </a:xfrm>
              <a:prstGeom prst="moon">
                <a:avLst>
                  <a:gd name="adj" fmla="val 6454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92" name="月 1891"/>
              <p:cNvSpPr/>
              <p:nvPr/>
            </p:nvSpPr>
            <p:spPr>
              <a:xfrm rot="5400000">
                <a:off x="5728245" y="716978"/>
                <a:ext cx="104805" cy="215136"/>
              </a:xfrm>
              <a:prstGeom prst="moon">
                <a:avLst>
                  <a:gd name="adj" fmla="val 6454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93" name="月 1892"/>
              <p:cNvSpPr/>
              <p:nvPr/>
            </p:nvSpPr>
            <p:spPr>
              <a:xfrm rot="5400000">
                <a:off x="5365687" y="887375"/>
                <a:ext cx="50488" cy="189304"/>
              </a:xfrm>
              <a:prstGeom prst="moon">
                <a:avLst>
                  <a:gd name="adj" fmla="val 6454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94" name="月 1893"/>
              <p:cNvSpPr/>
              <p:nvPr/>
            </p:nvSpPr>
            <p:spPr>
              <a:xfrm rot="5400000">
                <a:off x="5755404" y="887376"/>
                <a:ext cx="50488" cy="189304"/>
              </a:xfrm>
              <a:prstGeom prst="moon">
                <a:avLst>
                  <a:gd name="adj" fmla="val 6454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821" name="グループ化 1820"/>
            <p:cNvGrpSpPr/>
            <p:nvPr/>
          </p:nvGrpSpPr>
          <p:grpSpPr>
            <a:xfrm rot="900000">
              <a:off x="8491507" y="1698775"/>
              <a:ext cx="879800" cy="823980"/>
              <a:chOff x="7918863" y="970492"/>
              <a:chExt cx="1556044" cy="1457319"/>
            </a:xfrm>
          </p:grpSpPr>
          <p:grpSp>
            <p:nvGrpSpPr>
              <p:cNvPr id="1822" name="グループ化 1821"/>
              <p:cNvGrpSpPr/>
              <p:nvPr/>
            </p:nvGrpSpPr>
            <p:grpSpPr>
              <a:xfrm>
                <a:off x="7918863" y="1168230"/>
                <a:ext cx="1556044" cy="966581"/>
                <a:chOff x="7918863" y="1168230"/>
                <a:chExt cx="1556044" cy="966581"/>
              </a:xfrm>
            </p:grpSpPr>
            <p:grpSp>
              <p:nvGrpSpPr>
                <p:cNvPr id="1832" name="グループ化 1831"/>
                <p:cNvGrpSpPr/>
                <p:nvPr/>
              </p:nvGrpSpPr>
              <p:grpSpPr>
                <a:xfrm>
                  <a:off x="7918863" y="1168230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862" name="正方形/長方形 1861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63" name="フリーフォーム 1862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64" name="正方形/長方形 1863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865" name="直線コネクタ 1864"/>
                  <p:cNvCxnSpPr>
                    <a:stCxn id="1864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866" name="直線コネクタ 1865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867" name="直線コネクタ 1866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868" name="テキスト ボックス 1867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869" name="テキスト ボックス 1868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870" name="テキスト ボックス 1869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871" name="グループ化 1870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875" name="グループ化 1874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879" name="片側の 2 つの角を丸めた四角形 1878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80" name="正方形/長方形 1879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81" name="正方形/長方形 1880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82" name="正方形/長方形 1881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876" name="フリーフォーム 1875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77" name="フリーフォーム 1876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78" name="フリーフォーム 1877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872" name="グループ化 1871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873" name="フリーフォーム 1872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74" name="テキスト ボックス 1873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833" name="グループ化 1832"/>
                <p:cNvGrpSpPr/>
                <p:nvPr/>
              </p:nvGrpSpPr>
              <p:grpSpPr>
                <a:xfrm>
                  <a:off x="8024196" y="1569069"/>
                  <a:ext cx="341957" cy="502292"/>
                  <a:chOff x="5147465" y="510540"/>
                  <a:chExt cx="891722" cy="1309829"/>
                </a:xfrm>
              </p:grpSpPr>
              <p:sp>
                <p:nvSpPr>
                  <p:cNvPr id="1834" name="正方形/長方形 45"/>
                  <p:cNvSpPr/>
                  <p:nvPr/>
                </p:nvSpPr>
                <p:spPr>
                  <a:xfrm>
                    <a:off x="5307277" y="510540"/>
                    <a:ext cx="572098" cy="11708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1198" h="992167">
                        <a:moveTo>
                          <a:pt x="290599" y="0"/>
                        </a:moveTo>
                        <a:cubicBezTo>
                          <a:pt x="395775" y="0"/>
                          <a:pt x="500951" y="40123"/>
                          <a:pt x="581198" y="120370"/>
                        </a:cubicBezTo>
                        <a:cubicBezTo>
                          <a:pt x="741692" y="280863"/>
                          <a:pt x="741692" y="541075"/>
                          <a:pt x="581198" y="701568"/>
                        </a:cubicBezTo>
                        <a:lnTo>
                          <a:pt x="290599" y="992167"/>
                        </a:lnTo>
                        <a:lnTo>
                          <a:pt x="0" y="701568"/>
                        </a:lnTo>
                        <a:cubicBezTo>
                          <a:pt x="-160494" y="541075"/>
                          <a:pt x="-160494" y="280863"/>
                          <a:pt x="0" y="120370"/>
                        </a:cubicBezTo>
                        <a:cubicBezTo>
                          <a:pt x="80247" y="40123"/>
                          <a:pt x="185423" y="0"/>
                          <a:pt x="29059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835" name="グループ化 1834"/>
                  <p:cNvGrpSpPr/>
                  <p:nvPr/>
                </p:nvGrpSpPr>
                <p:grpSpPr>
                  <a:xfrm>
                    <a:off x="5147465" y="559765"/>
                    <a:ext cx="891722" cy="1260604"/>
                    <a:chOff x="2921454" y="1855165"/>
                    <a:chExt cx="891722" cy="1260604"/>
                  </a:xfrm>
                  <a:solidFill>
                    <a:srgbClr val="FFCC99"/>
                  </a:solidFill>
                </p:grpSpPr>
                <p:sp>
                  <p:nvSpPr>
                    <p:cNvPr id="1844" name="台形 1843"/>
                    <p:cNvSpPr/>
                    <p:nvPr/>
                  </p:nvSpPr>
                  <p:spPr>
                    <a:xfrm rot="10800000">
                      <a:off x="3205871" y="2776049"/>
                      <a:ext cx="323141" cy="339719"/>
                    </a:xfrm>
                    <a:prstGeom prst="trapezoid">
                      <a:avLst/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45" name="角丸四角形 1844"/>
                    <p:cNvSpPr/>
                    <p:nvPr/>
                  </p:nvSpPr>
                  <p:spPr>
                    <a:xfrm>
                      <a:off x="3288733" y="2645570"/>
                      <a:ext cx="157164" cy="149162"/>
                    </a:xfrm>
                    <a:prstGeom prst="roundRect">
                      <a:avLst/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846" name="グループ化 1845"/>
                    <p:cNvGrpSpPr/>
                    <p:nvPr/>
                  </p:nvGrpSpPr>
                  <p:grpSpPr>
                    <a:xfrm>
                      <a:off x="2921454" y="1855165"/>
                      <a:ext cx="891722" cy="864249"/>
                      <a:chOff x="2791855" y="1947053"/>
                      <a:chExt cx="1150919" cy="1115461"/>
                    </a:xfrm>
                    <a:grpFill/>
                  </p:grpSpPr>
                  <p:grpSp>
                    <p:nvGrpSpPr>
                      <p:cNvPr id="1855" name="グループ化 1854"/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860" name="円/楕円 1859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861" name="円/楕円 1860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856" name="グループ化 1855"/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858" name="円/楕円 1857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859" name="円/楕円 1858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857" name="円/楕円 1856"/>
                      <p:cNvSpPr/>
                      <p:nvPr/>
                    </p:nvSpPr>
                    <p:spPr>
                      <a:xfrm>
                        <a:off x="2902857" y="1947053"/>
                        <a:ext cx="928913" cy="1115461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847" name="片側の 2 つの角を丸めた四角形 1846"/>
                    <p:cNvSpPr/>
                    <p:nvPr/>
                  </p:nvSpPr>
                  <p:spPr>
                    <a:xfrm>
                      <a:off x="2999531" y="2770920"/>
                      <a:ext cx="735570" cy="344849"/>
                    </a:xfrm>
                    <a:prstGeom prst="round2SameRect">
                      <a:avLst>
                        <a:gd name="adj1" fmla="val 26104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848" name="グループ化 1847"/>
                    <p:cNvGrpSpPr/>
                    <p:nvPr/>
                  </p:nvGrpSpPr>
                  <p:grpSpPr>
                    <a:xfrm>
                      <a:off x="3155384" y="2770920"/>
                      <a:ext cx="423862" cy="112796"/>
                      <a:chOff x="3151980" y="2770920"/>
                      <a:chExt cx="423862" cy="112796"/>
                    </a:xfrm>
                    <a:grpFill/>
                  </p:grpSpPr>
                  <p:sp>
                    <p:nvSpPr>
                      <p:cNvPr id="1853" name="平行四辺形 1852"/>
                      <p:cNvSpPr/>
                      <p:nvPr/>
                    </p:nvSpPr>
                    <p:spPr>
                      <a:xfrm>
                        <a:off x="3151980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54" name="平行四辺形 1853"/>
                      <p:cNvSpPr/>
                      <p:nvPr/>
                    </p:nvSpPr>
                    <p:spPr>
                      <a:xfrm flipH="1">
                        <a:off x="3363911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849" name="円/楕円 1848"/>
                    <p:cNvSpPr/>
                    <p:nvPr/>
                  </p:nvSpPr>
                  <p:spPr>
                    <a:xfrm>
                      <a:off x="3125619" y="2240731"/>
                      <a:ext cx="80251" cy="130479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50" name="円/楕円 1849"/>
                    <p:cNvSpPr/>
                    <p:nvPr/>
                  </p:nvSpPr>
                  <p:spPr>
                    <a:xfrm>
                      <a:off x="3535963" y="2240731"/>
                      <a:ext cx="80251" cy="130479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51" name="円/楕円 1850"/>
                    <p:cNvSpPr/>
                    <p:nvPr/>
                  </p:nvSpPr>
                  <p:spPr>
                    <a:xfrm>
                      <a:off x="3306491" y="2448183"/>
                      <a:ext cx="118869" cy="69275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52" name="フリーフォーム 1851"/>
                    <p:cNvSpPr/>
                    <p:nvPr/>
                  </p:nvSpPr>
                  <p:spPr>
                    <a:xfrm>
                      <a:off x="3336606" y="2388395"/>
                      <a:ext cx="59058" cy="139533"/>
                    </a:xfrm>
                    <a:custGeom>
                      <a:avLst/>
                      <a:gdLst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103313"/>
                        <a:gd name="connsiteY0" fmla="*/ 0 h 139533"/>
                        <a:gd name="connsiteX1" fmla="*/ 47185 w 103313"/>
                        <a:gd name="connsiteY1" fmla="*/ 0 h 139533"/>
                        <a:gd name="connsiteX2" fmla="*/ 50409 w 103313"/>
                        <a:gd name="connsiteY2" fmla="*/ 5768 h 139533"/>
                        <a:gd name="connsiteX3" fmla="*/ 59058 w 103313"/>
                        <a:gd name="connsiteY3" fmla="*/ 61175 h 139533"/>
                        <a:gd name="connsiteX4" fmla="*/ 29529 w 103313"/>
                        <a:gd name="connsiteY4" fmla="*/ 139533 h 139533"/>
                        <a:gd name="connsiteX5" fmla="*/ 0 w 103313"/>
                        <a:gd name="connsiteY5" fmla="*/ 61175 h 139533"/>
                        <a:gd name="connsiteX6" fmla="*/ 8649 w 103313"/>
                        <a:gd name="connsiteY6" fmla="*/ 5768 h 139533"/>
                        <a:gd name="connsiteX7" fmla="*/ 103313 w 103313"/>
                        <a:gd name="connsiteY7" fmla="*/ 91440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9058 w 59058"/>
                        <a:gd name="connsiteY2" fmla="*/ 61175 h 139533"/>
                        <a:gd name="connsiteX3" fmla="*/ 29529 w 59058"/>
                        <a:gd name="connsiteY3" fmla="*/ 139533 h 139533"/>
                        <a:gd name="connsiteX4" fmla="*/ 0 w 59058"/>
                        <a:gd name="connsiteY4" fmla="*/ 61175 h 139533"/>
                        <a:gd name="connsiteX5" fmla="*/ 8649 w 59058"/>
                        <a:gd name="connsiteY5" fmla="*/ 5768 h 139533"/>
                        <a:gd name="connsiteX0" fmla="*/ 102360 w 102360"/>
                        <a:gd name="connsiteY0" fmla="*/ 0 h 251452"/>
                        <a:gd name="connsiteX1" fmla="*/ 47185 w 102360"/>
                        <a:gd name="connsiteY1" fmla="*/ 111919 h 251452"/>
                        <a:gd name="connsiteX2" fmla="*/ 59058 w 102360"/>
                        <a:gd name="connsiteY2" fmla="*/ 173094 h 251452"/>
                        <a:gd name="connsiteX3" fmla="*/ 29529 w 102360"/>
                        <a:gd name="connsiteY3" fmla="*/ 251452 h 251452"/>
                        <a:gd name="connsiteX4" fmla="*/ 0 w 102360"/>
                        <a:gd name="connsiteY4" fmla="*/ 173094 h 251452"/>
                        <a:gd name="connsiteX5" fmla="*/ 8649 w 102360"/>
                        <a:gd name="connsiteY5" fmla="*/ 117687 h 251452"/>
                        <a:gd name="connsiteX0" fmla="*/ 47185 w 59058"/>
                        <a:gd name="connsiteY0" fmla="*/ 0 h 139533"/>
                        <a:gd name="connsiteX1" fmla="*/ 59058 w 59058"/>
                        <a:gd name="connsiteY1" fmla="*/ 61175 h 139533"/>
                        <a:gd name="connsiteX2" fmla="*/ 29529 w 59058"/>
                        <a:gd name="connsiteY2" fmla="*/ 139533 h 139533"/>
                        <a:gd name="connsiteX3" fmla="*/ 0 w 59058"/>
                        <a:gd name="connsiteY3" fmla="*/ 61175 h 139533"/>
                        <a:gd name="connsiteX4" fmla="*/ 8649 w 59058"/>
                        <a:gd name="connsiteY4" fmla="*/ 5768 h 139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058" h="139533">
                          <a:moveTo>
                            <a:pt x="47185" y="0"/>
                          </a:moveTo>
                          <a:lnTo>
                            <a:pt x="59058" y="61175"/>
                          </a:lnTo>
                          <a:cubicBezTo>
                            <a:pt x="59058" y="104451"/>
                            <a:pt x="45837" y="139533"/>
                            <a:pt x="29529" y="139533"/>
                          </a:cubicBezTo>
                          <a:cubicBezTo>
                            <a:pt x="13221" y="139533"/>
                            <a:pt x="0" y="104451"/>
                            <a:pt x="0" y="61175"/>
                          </a:cubicBezTo>
                          <a:cubicBezTo>
                            <a:pt x="0" y="39537"/>
                            <a:pt x="3305" y="19948"/>
                            <a:pt x="8649" y="5768"/>
                          </a:cubicBezTo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36" name="円/楕円 27"/>
                  <p:cNvSpPr/>
                  <p:nvPr/>
                </p:nvSpPr>
                <p:spPr>
                  <a:xfrm>
                    <a:off x="5503464" y="12972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37" name="円/楕円 1836"/>
                  <p:cNvSpPr/>
                  <p:nvPr/>
                </p:nvSpPr>
                <p:spPr>
                  <a:xfrm>
                    <a:off x="5562940" y="1534141"/>
                    <a:ext cx="54145" cy="5414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38" name="月 1837"/>
                  <p:cNvSpPr/>
                  <p:nvPr/>
                </p:nvSpPr>
                <p:spPr>
                  <a:xfrm>
                    <a:off x="5348951" y="562596"/>
                    <a:ext cx="83961" cy="24144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39" name="月 1838"/>
                  <p:cNvSpPr/>
                  <p:nvPr/>
                </p:nvSpPr>
                <p:spPr>
                  <a:xfrm>
                    <a:off x="5430475" y="562596"/>
                    <a:ext cx="83961" cy="24144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40" name="月 1839"/>
                  <p:cNvSpPr/>
                  <p:nvPr/>
                </p:nvSpPr>
                <p:spPr>
                  <a:xfrm flipH="1">
                    <a:off x="5631518" y="562596"/>
                    <a:ext cx="83961" cy="24144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41" name="月 1840"/>
                  <p:cNvSpPr/>
                  <p:nvPr/>
                </p:nvSpPr>
                <p:spPr>
                  <a:xfrm flipH="1">
                    <a:off x="5713042" y="562596"/>
                    <a:ext cx="83961" cy="24144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42" name="月 1841"/>
                  <p:cNvSpPr/>
                  <p:nvPr/>
                </p:nvSpPr>
                <p:spPr>
                  <a:xfrm rot="5400000">
                    <a:off x="5338528" y="716977"/>
                    <a:ext cx="104805" cy="215136"/>
                  </a:xfrm>
                  <a:prstGeom prst="moon">
                    <a:avLst>
                      <a:gd name="adj" fmla="val 64542"/>
                    </a:avLst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43" name="月 1842"/>
                  <p:cNvSpPr/>
                  <p:nvPr/>
                </p:nvSpPr>
                <p:spPr>
                  <a:xfrm rot="5400000">
                    <a:off x="5728245" y="716978"/>
                    <a:ext cx="104805" cy="215136"/>
                  </a:xfrm>
                  <a:prstGeom prst="moon">
                    <a:avLst>
                      <a:gd name="adj" fmla="val 64542"/>
                    </a:avLst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823" name="グループ化 1822"/>
              <p:cNvGrpSpPr/>
              <p:nvPr/>
            </p:nvGrpSpPr>
            <p:grpSpPr>
              <a:xfrm>
                <a:off x="8099447" y="970492"/>
                <a:ext cx="1134272" cy="1457319"/>
                <a:chOff x="3477500" y="1331804"/>
                <a:chExt cx="1122565" cy="1442276"/>
              </a:xfrm>
            </p:grpSpPr>
            <p:grpSp>
              <p:nvGrpSpPr>
                <p:cNvPr id="1824" name="グループ化 1823"/>
                <p:cNvGrpSpPr/>
                <p:nvPr/>
              </p:nvGrpSpPr>
              <p:grpSpPr>
                <a:xfrm>
                  <a:off x="3535010" y="1331804"/>
                  <a:ext cx="1065055" cy="286067"/>
                  <a:chOff x="3709253" y="1415399"/>
                  <a:chExt cx="778059" cy="269299"/>
                </a:xfrm>
              </p:grpSpPr>
              <p:sp>
                <p:nvSpPr>
                  <p:cNvPr id="1828" name="角丸四角形 1827"/>
                  <p:cNvSpPr/>
                  <p:nvPr/>
                </p:nvSpPr>
                <p:spPr>
                  <a:xfrm rot="5400000">
                    <a:off x="3882148" y="1448243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29" name="角丸四角形 1828"/>
                  <p:cNvSpPr/>
                  <p:nvPr/>
                </p:nvSpPr>
                <p:spPr>
                  <a:xfrm rot="5400000">
                    <a:off x="4085758" y="1448244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30" name="角丸四角形 1829"/>
                  <p:cNvSpPr/>
                  <p:nvPr/>
                </p:nvSpPr>
                <p:spPr>
                  <a:xfrm rot="5400000">
                    <a:off x="4286803" y="1484188"/>
                    <a:ext cx="235917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31" name="角丸四角形 1830"/>
                  <p:cNvSpPr/>
                  <p:nvPr/>
                </p:nvSpPr>
                <p:spPr>
                  <a:xfrm rot="5400000">
                    <a:off x="3693099" y="1445889"/>
                    <a:ext cx="235917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25" name="グループ化 1824"/>
                <p:cNvGrpSpPr/>
                <p:nvPr/>
              </p:nvGrpSpPr>
              <p:grpSpPr>
                <a:xfrm rot="20415403">
                  <a:off x="3477500" y="2402642"/>
                  <a:ext cx="441071" cy="371438"/>
                  <a:chOff x="3640946" y="2353520"/>
                  <a:chExt cx="316200" cy="266281"/>
                </a:xfrm>
              </p:grpSpPr>
              <p:sp>
                <p:nvSpPr>
                  <p:cNvPr id="1826" name="角丸四角形 1825"/>
                  <p:cNvSpPr/>
                  <p:nvPr/>
                </p:nvSpPr>
                <p:spPr>
                  <a:xfrm rot="18900000">
                    <a:off x="3640946" y="2377724"/>
                    <a:ext cx="316200" cy="2420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27" name="フローチャート : 論理積ゲート 1826"/>
                  <p:cNvSpPr/>
                  <p:nvPr/>
                </p:nvSpPr>
                <p:spPr bwMode="auto">
                  <a:xfrm rot="18900000">
                    <a:off x="3802430" y="2353520"/>
                    <a:ext cx="132063" cy="156710"/>
                  </a:xfrm>
                  <a:prstGeom prst="flowChartDelay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27514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/>
          <p:cNvGrpSpPr/>
          <p:nvPr/>
        </p:nvGrpSpPr>
        <p:grpSpPr>
          <a:xfrm>
            <a:off x="769296" y="4959170"/>
            <a:ext cx="1086373" cy="1317244"/>
            <a:chOff x="769296" y="3069975"/>
            <a:chExt cx="1086373" cy="1317244"/>
          </a:xfrm>
        </p:grpSpPr>
        <p:grpSp>
          <p:nvGrpSpPr>
            <p:cNvPr id="507" name="グループ化 506"/>
            <p:cNvGrpSpPr/>
            <p:nvPr/>
          </p:nvGrpSpPr>
          <p:grpSpPr>
            <a:xfrm>
              <a:off x="769296" y="3069975"/>
              <a:ext cx="891722" cy="1260009"/>
              <a:chOff x="810079" y="2042049"/>
              <a:chExt cx="891722" cy="1260009"/>
            </a:xfrm>
          </p:grpSpPr>
          <p:grpSp>
            <p:nvGrpSpPr>
              <p:cNvPr id="508" name="グループ化 507"/>
              <p:cNvGrpSpPr/>
              <p:nvPr/>
            </p:nvGrpSpPr>
            <p:grpSpPr>
              <a:xfrm>
                <a:off x="810079" y="2042049"/>
                <a:ext cx="891722" cy="1260009"/>
                <a:chOff x="2921454" y="1855760"/>
                <a:chExt cx="891722" cy="1260009"/>
              </a:xfrm>
              <a:solidFill>
                <a:srgbClr val="FFCC99"/>
              </a:solidFill>
            </p:grpSpPr>
            <p:sp>
              <p:nvSpPr>
                <p:cNvPr id="521" name="台形 520"/>
                <p:cNvSpPr/>
                <p:nvPr/>
              </p:nvSpPr>
              <p:spPr>
                <a:xfrm rot="10800000">
                  <a:off x="3205871" y="2776049"/>
                  <a:ext cx="323141" cy="33971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2" name="角丸四角形 521"/>
                <p:cNvSpPr/>
                <p:nvPr/>
              </p:nvSpPr>
              <p:spPr>
                <a:xfrm>
                  <a:off x="3288733" y="2645570"/>
                  <a:ext cx="157164" cy="149162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23" name="グループ化 522"/>
                <p:cNvGrpSpPr/>
                <p:nvPr/>
              </p:nvGrpSpPr>
              <p:grpSpPr>
                <a:xfrm>
                  <a:off x="2921454" y="1855760"/>
                  <a:ext cx="891722" cy="863653"/>
                  <a:chOff x="2791855" y="1947821"/>
                  <a:chExt cx="1150919" cy="1114692"/>
                </a:xfrm>
                <a:grpFill/>
              </p:grpSpPr>
              <p:grpSp>
                <p:nvGrpSpPr>
                  <p:cNvPr id="530" name="グループ化 529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35" name="円/楕円 534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36" name="円/楕円 535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31" name="グループ化 530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33" name="円/楕円 532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34" name="円/楕円 533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32" name="円/楕円 291"/>
                  <p:cNvSpPr/>
                  <p:nvPr/>
                </p:nvSpPr>
                <p:spPr>
                  <a:xfrm>
                    <a:off x="2902857" y="1947821"/>
                    <a:ext cx="928913" cy="1114692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24" name="片側の 2 つの角を丸めた四角形 523"/>
                <p:cNvSpPr/>
                <p:nvPr/>
              </p:nvSpPr>
              <p:spPr>
                <a:xfrm>
                  <a:off x="3007976" y="2770920"/>
                  <a:ext cx="718680" cy="344849"/>
                </a:xfrm>
                <a:prstGeom prst="round2SameRect">
                  <a:avLst>
                    <a:gd name="adj1" fmla="val 26104"/>
                    <a:gd name="adj2" fmla="val 0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25" name="グループ化 524"/>
                <p:cNvGrpSpPr/>
                <p:nvPr/>
              </p:nvGrpSpPr>
              <p:grpSpPr>
                <a:xfrm>
                  <a:off x="3155384" y="2770920"/>
                  <a:ext cx="423862" cy="112796"/>
                  <a:chOff x="3151980" y="2770920"/>
                  <a:chExt cx="423862" cy="112796"/>
                </a:xfrm>
                <a:grpFill/>
              </p:grpSpPr>
              <p:sp>
                <p:nvSpPr>
                  <p:cNvPr id="528" name="平行四辺形 527"/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29" name="平行四辺形 528"/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26" name="円/楕円 525"/>
                <p:cNvSpPr/>
                <p:nvPr/>
              </p:nvSpPr>
              <p:spPr>
                <a:xfrm>
                  <a:off x="3306491" y="2448183"/>
                  <a:ext cx="118869" cy="69275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7" name="フリーフォーム 526"/>
                <p:cNvSpPr/>
                <p:nvPr/>
              </p:nvSpPr>
              <p:spPr>
                <a:xfrm>
                  <a:off x="3336606" y="2388395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09" name="円/楕円 27"/>
              <p:cNvSpPr/>
              <p:nvPr/>
            </p:nvSpPr>
            <p:spPr>
              <a:xfrm>
                <a:off x="1166078" y="277895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0" name="円/楕円 509"/>
              <p:cNvSpPr/>
              <p:nvPr/>
            </p:nvSpPr>
            <p:spPr>
              <a:xfrm>
                <a:off x="1225554" y="3015830"/>
                <a:ext cx="54145" cy="54145"/>
              </a:xfrm>
              <a:prstGeom prst="ellipse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1" name="円/楕円 27"/>
              <p:cNvSpPr/>
              <p:nvPr/>
            </p:nvSpPr>
            <p:spPr>
              <a:xfrm rot="8100000">
                <a:off x="1056081" y="2702295"/>
                <a:ext cx="12281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2" name="円/楕円 27"/>
              <p:cNvSpPr/>
              <p:nvPr/>
            </p:nvSpPr>
            <p:spPr>
              <a:xfrm rot="13500000" flipH="1">
                <a:off x="1328503" y="2702296"/>
                <a:ext cx="12281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13" name="グループ化 512"/>
              <p:cNvGrpSpPr/>
              <p:nvPr/>
            </p:nvGrpSpPr>
            <p:grpSpPr>
              <a:xfrm>
                <a:off x="959301" y="2460376"/>
                <a:ext cx="79284" cy="63766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519" name="円/楕円 27"/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0" name="円/楕円 27"/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14" name="円/楕円 513"/>
              <p:cNvSpPr/>
              <p:nvPr/>
            </p:nvSpPr>
            <p:spPr>
              <a:xfrm>
                <a:off x="1064877" y="2434434"/>
                <a:ext cx="62620" cy="9791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15" name="グループ化 514"/>
              <p:cNvGrpSpPr/>
              <p:nvPr/>
            </p:nvGrpSpPr>
            <p:grpSpPr>
              <a:xfrm flipH="1">
                <a:off x="1477320" y="2460376"/>
                <a:ext cx="79284" cy="63766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517" name="円/楕円 27"/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8" name="円/楕円 27"/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16" name="円/楕円 515"/>
              <p:cNvSpPr/>
              <p:nvPr/>
            </p:nvSpPr>
            <p:spPr>
              <a:xfrm>
                <a:off x="1388727" y="2434434"/>
                <a:ext cx="62620" cy="9791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15" name="角丸四角形 314"/>
            <p:cNvSpPr/>
            <p:nvPr/>
          </p:nvSpPr>
          <p:spPr bwMode="auto">
            <a:xfrm rot="1800000">
              <a:off x="1543572" y="4132589"/>
              <a:ext cx="312097" cy="254630"/>
            </a:xfrm>
            <a:prstGeom prst="roundRect">
              <a:avLst>
                <a:gd name="adj" fmla="val 50000"/>
              </a:avLst>
            </a:prstGeom>
            <a:solidFill>
              <a:srgbClr val="70AD47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6" name="角丸四角形 315"/>
            <p:cNvSpPr/>
            <p:nvPr/>
          </p:nvSpPr>
          <p:spPr bwMode="auto">
            <a:xfrm rot="1800000">
              <a:off x="1558736" y="4146320"/>
              <a:ext cx="266690" cy="21510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31" name="グループ化 330"/>
            <p:cNvGrpSpPr/>
            <p:nvPr/>
          </p:nvGrpSpPr>
          <p:grpSpPr>
            <a:xfrm rot="648129">
              <a:off x="999915" y="3796114"/>
              <a:ext cx="854346" cy="509816"/>
              <a:chOff x="431647" y="2734322"/>
              <a:chExt cx="2915323" cy="1739671"/>
            </a:xfrm>
          </p:grpSpPr>
          <p:grpSp>
            <p:nvGrpSpPr>
              <p:cNvPr id="332" name="グループ化 331"/>
              <p:cNvGrpSpPr/>
              <p:nvPr/>
            </p:nvGrpSpPr>
            <p:grpSpPr>
              <a:xfrm>
                <a:off x="1849966" y="2734322"/>
                <a:ext cx="1497004" cy="1739671"/>
                <a:chOff x="4649442" y="4736264"/>
                <a:chExt cx="844378" cy="981254"/>
              </a:xfrm>
            </p:grpSpPr>
            <p:sp>
              <p:nvSpPr>
                <p:cNvPr id="386" name="フリーフォーム 385"/>
                <p:cNvSpPr/>
                <p:nvPr/>
              </p:nvSpPr>
              <p:spPr>
                <a:xfrm rot="5400000">
                  <a:off x="4795086" y="5018784"/>
                  <a:ext cx="553090" cy="844378"/>
                </a:xfrm>
                <a:custGeom>
                  <a:avLst/>
                  <a:gdLst>
                    <a:gd name="connsiteX0" fmla="*/ 340 w 553090"/>
                    <a:gd name="connsiteY0" fmla="*/ 341749 h 844378"/>
                    <a:gd name="connsiteX1" fmla="*/ 6535 w 553090"/>
                    <a:gd name="connsiteY1" fmla="*/ 303685 h 844378"/>
                    <a:gd name="connsiteX2" fmla="*/ 50083 w 553090"/>
                    <a:gd name="connsiteY2" fmla="*/ 141161 h 844378"/>
                    <a:gd name="connsiteX3" fmla="*/ 283263 w 553090"/>
                    <a:gd name="connsiteY3" fmla="*/ 6534 h 844378"/>
                    <a:gd name="connsiteX4" fmla="*/ 411930 w 553090"/>
                    <a:gd name="connsiteY4" fmla="*/ 41010 h 844378"/>
                    <a:gd name="connsiteX5" fmla="*/ 546556 w 553090"/>
                    <a:gd name="connsiteY5" fmla="*/ 274190 h 844378"/>
                    <a:gd name="connsiteX6" fmla="*/ 503008 w 553090"/>
                    <a:gd name="connsiteY6" fmla="*/ 436715 h 844378"/>
                    <a:gd name="connsiteX7" fmla="*/ 469375 w 553090"/>
                    <a:gd name="connsiteY7" fmla="*/ 504427 h 844378"/>
                    <a:gd name="connsiteX8" fmla="*/ 447832 w 553090"/>
                    <a:gd name="connsiteY8" fmla="*/ 523161 h 844378"/>
                    <a:gd name="connsiteX9" fmla="*/ 447832 w 553090"/>
                    <a:gd name="connsiteY9" fmla="*/ 771091 h 844378"/>
                    <a:gd name="connsiteX10" fmla="*/ 374545 w 553090"/>
                    <a:gd name="connsiteY10" fmla="*/ 844378 h 844378"/>
                    <a:gd name="connsiteX11" fmla="*/ 301258 w 553090"/>
                    <a:gd name="connsiteY11" fmla="*/ 771091 h 844378"/>
                    <a:gd name="connsiteX12" fmla="*/ 301258 w 553090"/>
                    <a:gd name="connsiteY12" fmla="*/ 573312 h 844378"/>
                    <a:gd name="connsiteX13" fmla="*/ 269827 w 553090"/>
                    <a:gd name="connsiteY13" fmla="*/ 571342 h 844378"/>
                    <a:gd name="connsiteX14" fmla="*/ 141161 w 553090"/>
                    <a:gd name="connsiteY14" fmla="*/ 536866 h 844378"/>
                    <a:gd name="connsiteX15" fmla="*/ 340 w 553090"/>
                    <a:gd name="connsiteY15" fmla="*/ 341749 h 844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53090" h="844378">
                      <a:moveTo>
                        <a:pt x="340" y="341749"/>
                      </a:moveTo>
                      <a:cubicBezTo>
                        <a:pt x="1098" y="329121"/>
                        <a:pt x="3133" y="316381"/>
                        <a:pt x="6535" y="303685"/>
                      </a:cubicBezTo>
                      <a:lnTo>
                        <a:pt x="50083" y="141161"/>
                      </a:lnTo>
                      <a:cubicBezTo>
                        <a:pt x="77298" y="39593"/>
                        <a:pt x="181696" y="-20681"/>
                        <a:pt x="283263" y="6534"/>
                      </a:cubicBezTo>
                      <a:lnTo>
                        <a:pt x="411930" y="41010"/>
                      </a:lnTo>
                      <a:cubicBezTo>
                        <a:pt x="513497" y="68225"/>
                        <a:pt x="573771" y="172623"/>
                        <a:pt x="546556" y="274190"/>
                      </a:cubicBezTo>
                      <a:lnTo>
                        <a:pt x="503008" y="436715"/>
                      </a:lnTo>
                      <a:cubicBezTo>
                        <a:pt x="496204" y="462107"/>
                        <a:pt x="484577" y="484918"/>
                        <a:pt x="469375" y="504427"/>
                      </a:cubicBezTo>
                      <a:lnTo>
                        <a:pt x="447832" y="523161"/>
                      </a:lnTo>
                      <a:lnTo>
                        <a:pt x="447832" y="771091"/>
                      </a:lnTo>
                      <a:cubicBezTo>
                        <a:pt x="447832" y="811566"/>
                        <a:pt x="415020" y="844378"/>
                        <a:pt x="374545" y="844378"/>
                      </a:cubicBezTo>
                      <a:cubicBezTo>
                        <a:pt x="334070" y="844378"/>
                        <a:pt x="301258" y="811566"/>
                        <a:pt x="301258" y="771091"/>
                      </a:cubicBezTo>
                      <a:lnTo>
                        <a:pt x="301258" y="573312"/>
                      </a:lnTo>
                      <a:lnTo>
                        <a:pt x="269827" y="571342"/>
                      </a:lnTo>
                      <a:lnTo>
                        <a:pt x="141161" y="536866"/>
                      </a:lnTo>
                      <a:cubicBezTo>
                        <a:pt x="52290" y="513053"/>
                        <a:pt x="-4967" y="430146"/>
                        <a:pt x="340" y="34174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7" name="フリーフォーム 386"/>
                <p:cNvSpPr/>
                <p:nvPr/>
              </p:nvSpPr>
              <p:spPr>
                <a:xfrm rot="9000000">
                  <a:off x="4750158" y="4736264"/>
                  <a:ext cx="302399" cy="586319"/>
                </a:xfrm>
                <a:custGeom>
                  <a:avLst/>
                  <a:gdLst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368624 h 635624"/>
                    <a:gd name="connsiteX5" fmla="*/ 2425 w 327828"/>
                    <a:gd name="connsiteY5" fmla="*/ 73287 h 635624"/>
                    <a:gd name="connsiteX6" fmla="*/ 75712 w 327828"/>
                    <a:gd name="connsiteY6" fmla="*/ 0 h 635624"/>
                    <a:gd name="connsiteX7" fmla="*/ 148999 w 327828"/>
                    <a:gd name="connsiteY7" fmla="*/ 73287 h 635624"/>
                    <a:gd name="connsiteX8" fmla="*/ 148999 w 327828"/>
                    <a:gd name="connsiteY8" fmla="*/ 353152 h 635624"/>
                    <a:gd name="connsiteX9" fmla="*/ 306363 w 327828"/>
                    <a:gd name="connsiteY9" fmla="*/ 510516 h 635624"/>
                    <a:gd name="connsiteX10" fmla="*/ 306363 w 327828"/>
                    <a:gd name="connsiteY10" fmla="*/ 614160 h 635624"/>
                    <a:gd name="connsiteX11" fmla="*/ 226964 w 327828"/>
                    <a:gd name="connsiteY11" fmla="*/ 630259 h 635624"/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73287 h 635624"/>
                    <a:gd name="connsiteX5" fmla="*/ 75712 w 327828"/>
                    <a:gd name="connsiteY5" fmla="*/ 0 h 635624"/>
                    <a:gd name="connsiteX6" fmla="*/ 148999 w 327828"/>
                    <a:gd name="connsiteY6" fmla="*/ 73287 h 635624"/>
                    <a:gd name="connsiteX7" fmla="*/ 148999 w 327828"/>
                    <a:gd name="connsiteY7" fmla="*/ 353152 h 635624"/>
                    <a:gd name="connsiteX8" fmla="*/ 306363 w 327828"/>
                    <a:gd name="connsiteY8" fmla="*/ 510516 h 635624"/>
                    <a:gd name="connsiteX9" fmla="*/ 306363 w 327828"/>
                    <a:gd name="connsiteY9" fmla="*/ 614160 h 635624"/>
                    <a:gd name="connsiteX10" fmla="*/ 226964 w 327828"/>
                    <a:gd name="connsiteY10" fmla="*/ 630259 h 635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7828" h="635624">
                      <a:moveTo>
                        <a:pt x="226964" y="630259"/>
                      </a:moveTo>
                      <a:cubicBezTo>
                        <a:pt x="218142" y="626681"/>
                        <a:pt x="209875" y="621315"/>
                        <a:pt x="202720" y="614160"/>
                      </a:cubicBezTo>
                      <a:lnTo>
                        <a:pt x="21466" y="432906"/>
                      </a:lnTo>
                      <a:cubicBezTo>
                        <a:pt x="7156" y="418596"/>
                        <a:pt x="1" y="399840"/>
                        <a:pt x="0" y="381084"/>
                      </a:cubicBezTo>
                      <a:cubicBezTo>
                        <a:pt x="808" y="278485"/>
                        <a:pt x="1617" y="175886"/>
                        <a:pt x="2425" y="73287"/>
                      </a:cubicBezTo>
                      <a:cubicBezTo>
                        <a:pt x="2425" y="32812"/>
                        <a:pt x="35237" y="0"/>
                        <a:pt x="75712" y="0"/>
                      </a:cubicBezTo>
                      <a:cubicBezTo>
                        <a:pt x="116187" y="0"/>
                        <a:pt x="148999" y="32812"/>
                        <a:pt x="148999" y="73287"/>
                      </a:cubicBezTo>
                      <a:lnTo>
                        <a:pt x="148999" y="353152"/>
                      </a:lnTo>
                      <a:lnTo>
                        <a:pt x="306363" y="510516"/>
                      </a:lnTo>
                      <a:cubicBezTo>
                        <a:pt x="334984" y="539137"/>
                        <a:pt x="334984" y="585540"/>
                        <a:pt x="306363" y="614160"/>
                      </a:cubicBezTo>
                      <a:cubicBezTo>
                        <a:pt x="284898" y="635625"/>
                        <a:pt x="253430" y="640991"/>
                        <a:pt x="226964" y="6302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8" name="角丸四角形 387"/>
                <p:cNvSpPr/>
                <p:nvPr/>
              </p:nvSpPr>
              <p:spPr>
                <a:xfrm rot="1744618">
                  <a:off x="4947309" y="5070632"/>
                  <a:ext cx="179400" cy="388875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9" name="角丸四角形 388"/>
                <p:cNvSpPr/>
                <p:nvPr/>
              </p:nvSpPr>
              <p:spPr>
                <a:xfrm rot="1267774">
                  <a:off x="5031689" y="5099097"/>
                  <a:ext cx="169691" cy="400539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0" name="フリーフォーム 389"/>
                <p:cNvSpPr/>
                <p:nvPr/>
              </p:nvSpPr>
              <p:spPr>
                <a:xfrm>
                  <a:off x="5091071" y="5139190"/>
                  <a:ext cx="315077" cy="401306"/>
                </a:xfrm>
                <a:custGeom>
                  <a:avLst/>
                  <a:gdLst>
                    <a:gd name="connsiteX0" fmla="*/ 154126 w 315077"/>
                    <a:gd name="connsiteY0" fmla="*/ 461 h 401306"/>
                    <a:gd name="connsiteX1" fmla="*/ 181496 w 315077"/>
                    <a:gd name="connsiteY1" fmla="*/ 9506 h 401306"/>
                    <a:gd name="connsiteX2" fmla="*/ 315077 w 315077"/>
                    <a:gd name="connsiteY2" fmla="*/ 98313 h 401306"/>
                    <a:gd name="connsiteX3" fmla="*/ 242787 w 315077"/>
                    <a:gd name="connsiteY3" fmla="*/ 215034 h 401306"/>
                    <a:gd name="connsiteX4" fmla="*/ 207151 w 315077"/>
                    <a:gd name="connsiteY4" fmla="*/ 196300 h 401306"/>
                    <a:gd name="connsiteX5" fmla="*/ 186672 w 315077"/>
                    <a:gd name="connsiteY5" fmla="*/ 270764 h 401306"/>
                    <a:gd name="connsiteX6" fmla="*/ 191810 w 315077"/>
                    <a:gd name="connsiteY6" fmla="*/ 270764 h 401306"/>
                    <a:gd name="connsiteX7" fmla="*/ 257081 w 315077"/>
                    <a:gd name="connsiteY7" fmla="*/ 336035 h 401306"/>
                    <a:gd name="connsiteX8" fmla="*/ 257080 w 315077"/>
                    <a:gd name="connsiteY8" fmla="*/ 336035 h 401306"/>
                    <a:gd name="connsiteX9" fmla="*/ 191809 w 315077"/>
                    <a:gd name="connsiteY9" fmla="*/ 401306 h 401306"/>
                    <a:gd name="connsiteX10" fmla="*/ 104488 w 315077"/>
                    <a:gd name="connsiteY10" fmla="*/ 401305 h 401306"/>
                    <a:gd name="connsiteX11" fmla="*/ 99018 w 315077"/>
                    <a:gd name="connsiteY11" fmla="*/ 400201 h 401306"/>
                    <a:gd name="connsiteX12" fmla="*/ 77015 w 315077"/>
                    <a:gd name="connsiteY12" fmla="*/ 399058 h 401306"/>
                    <a:gd name="connsiteX13" fmla="*/ 52632 w 315077"/>
                    <a:gd name="connsiteY13" fmla="*/ 392700 h 401306"/>
                    <a:gd name="connsiteX14" fmla="*/ 2695 w 315077"/>
                    <a:gd name="connsiteY14" fmla="*/ 303842 h 401306"/>
                    <a:gd name="connsiteX15" fmla="*/ 68842 w 315077"/>
                    <a:gd name="connsiteY15" fmla="*/ 63325 h 401306"/>
                    <a:gd name="connsiteX16" fmla="*/ 81159 w 315077"/>
                    <a:gd name="connsiteY16" fmla="*/ 38628 h 401306"/>
                    <a:gd name="connsiteX17" fmla="*/ 81462 w 315077"/>
                    <a:gd name="connsiteY17" fmla="*/ 37742 h 401306"/>
                    <a:gd name="connsiteX18" fmla="*/ 81462 w 315077"/>
                    <a:gd name="connsiteY18" fmla="*/ 37743 h 401306"/>
                    <a:gd name="connsiteX19" fmla="*/ 81785 w 315077"/>
                    <a:gd name="connsiteY19" fmla="*/ 37373 h 401306"/>
                    <a:gd name="connsiteX20" fmla="*/ 81870 w 315077"/>
                    <a:gd name="connsiteY20" fmla="*/ 37201 h 401306"/>
                    <a:gd name="connsiteX21" fmla="*/ 82152 w 315077"/>
                    <a:gd name="connsiteY21" fmla="*/ 36952 h 401306"/>
                    <a:gd name="connsiteX22" fmla="*/ 100891 w 315077"/>
                    <a:gd name="connsiteY22" fmla="*/ 15488 h 401306"/>
                    <a:gd name="connsiteX23" fmla="*/ 154126 w 315077"/>
                    <a:gd name="connsiteY23" fmla="*/ 461 h 401306"/>
                    <a:gd name="connsiteX0" fmla="*/ 242787 w 334227"/>
                    <a:gd name="connsiteY0" fmla="*/ 215034 h 401306"/>
                    <a:gd name="connsiteX1" fmla="*/ 207151 w 334227"/>
                    <a:gd name="connsiteY1" fmla="*/ 196300 h 401306"/>
                    <a:gd name="connsiteX2" fmla="*/ 186672 w 334227"/>
                    <a:gd name="connsiteY2" fmla="*/ 270764 h 401306"/>
                    <a:gd name="connsiteX3" fmla="*/ 191810 w 334227"/>
                    <a:gd name="connsiteY3" fmla="*/ 270764 h 401306"/>
                    <a:gd name="connsiteX4" fmla="*/ 257081 w 334227"/>
                    <a:gd name="connsiteY4" fmla="*/ 336035 h 401306"/>
                    <a:gd name="connsiteX5" fmla="*/ 257080 w 334227"/>
                    <a:gd name="connsiteY5" fmla="*/ 336035 h 401306"/>
                    <a:gd name="connsiteX6" fmla="*/ 191809 w 334227"/>
                    <a:gd name="connsiteY6" fmla="*/ 401306 h 401306"/>
                    <a:gd name="connsiteX7" fmla="*/ 104488 w 334227"/>
                    <a:gd name="connsiteY7" fmla="*/ 401305 h 401306"/>
                    <a:gd name="connsiteX8" fmla="*/ 99018 w 334227"/>
                    <a:gd name="connsiteY8" fmla="*/ 400201 h 401306"/>
                    <a:gd name="connsiteX9" fmla="*/ 77015 w 334227"/>
                    <a:gd name="connsiteY9" fmla="*/ 399058 h 401306"/>
                    <a:gd name="connsiteX10" fmla="*/ 52632 w 334227"/>
                    <a:gd name="connsiteY10" fmla="*/ 392700 h 401306"/>
                    <a:gd name="connsiteX11" fmla="*/ 2695 w 334227"/>
                    <a:gd name="connsiteY11" fmla="*/ 303842 h 401306"/>
                    <a:gd name="connsiteX12" fmla="*/ 68842 w 334227"/>
                    <a:gd name="connsiteY12" fmla="*/ 63325 h 401306"/>
                    <a:gd name="connsiteX13" fmla="*/ 81159 w 334227"/>
                    <a:gd name="connsiteY13" fmla="*/ 38628 h 401306"/>
                    <a:gd name="connsiteX14" fmla="*/ 81462 w 334227"/>
                    <a:gd name="connsiteY14" fmla="*/ 37742 h 401306"/>
                    <a:gd name="connsiteX15" fmla="*/ 81462 w 334227"/>
                    <a:gd name="connsiteY15" fmla="*/ 37743 h 401306"/>
                    <a:gd name="connsiteX16" fmla="*/ 81785 w 334227"/>
                    <a:gd name="connsiteY16" fmla="*/ 37373 h 401306"/>
                    <a:gd name="connsiteX17" fmla="*/ 81870 w 334227"/>
                    <a:gd name="connsiteY17" fmla="*/ 37201 h 401306"/>
                    <a:gd name="connsiteX18" fmla="*/ 82152 w 334227"/>
                    <a:gd name="connsiteY18" fmla="*/ 36952 h 401306"/>
                    <a:gd name="connsiteX19" fmla="*/ 100891 w 334227"/>
                    <a:gd name="connsiteY19" fmla="*/ 15488 h 401306"/>
                    <a:gd name="connsiteX20" fmla="*/ 154126 w 334227"/>
                    <a:gd name="connsiteY20" fmla="*/ 461 h 401306"/>
                    <a:gd name="connsiteX21" fmla="*/ 181496 w 334227"/>
                    <a:gd name="connsiteY21" fmla="*/ 9506 h 401306"/>
                    <a:gd name="connsiteX22" fmla="*/ 315077 w 334227"/>
                    <a:gd name="connsiteY22" fmla="*/ 98313 h 401306"/>
                    <a:gd name="connsiteX23" fmla="*/ 334227 w 334227"/>
                    <a:gd name="connsiteY23" fmla="*/ 306474 h 401306"/>
                    <a:gd name="connsiteX0" fmla="*/ 242787 w 315077"/>
                    <a:gd name="connsiteY0" fmla="*/ 215034 h 401306"/>
                    <a:gd name="connsiteX1" fmla="*/ 207151 w 315077"/>
                    <a:gd name="connsiteY1" fmla="*/ 196300 h 401306"/>
                    <a:gd name="connsiteX2" fmla="*/ 186672 w 315077"/>
                    <a:gd name="connsiteY2" fmla="*/ 270764 h 401306"/>
                    <a:gd name="connsiteX3" fmla="*/ 191810 w 315077"/>
                    <a:gd name="connsiteY3" fmla="*/ 270764 h 401306"/>
                    <a:gd name="connsiteX4" fmla="*/ 257081 w 315077"/>
                    <a:gd name="connsiteY4" fmla="*/ 336035 h 401306"/>
                    <a:gd name="connsiteX5" fmla="*/ 257080 w 315077"/>
                    <a:gd name="connsiteY5" fmla="*/ 336035 h 401306"/>
                    <a:gd name="connsiteX6" fmla="*/ 191809 w 315077"/>
                    <a:gd name="connsiteY6" fmla="*/ 401306 h 401306"/>
                    <a:gd name="connsiteX7" fmla="*/ 104488 w 315077"/>
                    <a:gd name="connsiteY7" fmla="*/ 401305 h 401306"/>
                    <a:gd name="connsiteX8" fmla="*/ 99018 w 315077"/>
                    <a:gd name="connsiteY8" fmla="*/ 400201 h 401306"/>
                    <a:gd name="connsiteX9" fmla="*/ 77015 w 315077"/>
                    <a:gd name="connsiteY9" fmla="*/ 399058 h 401306"/>
                    <a:gd name="connsiteX10" fmla="*/ 52632 w 315077"/>
                    <a:gd name="connsiteY10" fmla="*/ 392700 h 401306"/>
                    <a:gd name="connsiteX11" fmla="*/ 2695 w 315077"/>
                    <a:gd name="connsiteY11" fmla="*/ 303842 h 401306"/>
                    <a:gd name="connsiteX12" fmla="*/ 68842 w 315077"/>
                    <a:gd name="connsiteY12" fmla="*/ 63325 h 401306"/>
                    <a:gd name="connsiteX13" fmla="*/ 81159 w 315077"/>
                    <a:gd name="connsiteY13" fmla="*/ 38628 h 401306"/>
                    <a:gd name="connsiteX14" fmla="*/ 81462 w 315077"/>
                    <a:gd name="connsiteY14" fmla="*/ 37742 h 401306"/>
                    <a:gd name="connsiteX15" fmla="*/ 81462 w 315077"/>
                    <a:gd name="connsiteY15" fmla="*/ 37743 h 401306"/>
                    <a:gd name="connsiteX16" fmla="*/ 81785 w 315077"/>
                    <a:gd name="connsiteY16" fmla="*/ 37373 h 401306"/>
                    <a:gd name="connsiteX17" fmla="*/ 81870 w 315077"/>
                    <a:gd name="connsiteY17" fmla="*/ 37201 h 401306"/>
                    <a:gd name="connsiteX18" fmla="*/ 82152 w 315077"/>
                    <a:gd name="connsiteY18" fmla="*/ 36952 h 401306"/>
                    <a:gd name="connsiteX19" fmla="*/ 100891 w 315077"/>
                    <a:gd name="connsiteY19" fmla="*/ 15488 h 401306"/>
                    <a:gd name="connsiteX20" fmla="*/ 154126 w 315077"/>
                    <a:gd name="connsiteY20" fmla="*/ 461 h 401306"/>
                    <a:gd name="connsiteX21" fmla="*/ 181496 w 315077"/>
                    <a:gd name="connsiteY21" fmla="*/ 9506 h 401306"/>
                    <a:gd name="connsiteX22" fmla="*/ 315077 w 315077"/>
                    <a:gd name="connsiteY22" fmla="*/ 98313 h 401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15077" h="401306">
                      <a:moveTo>
                        <a:pt x="242787" y="215034"/>
                      </a:moveTo>
                      <a:lnTo>
                        <a:pt x="207151" y="196300"/>
                      </a:lnTo>
                      <a:lnTo>
                        <a:pt x="186672" y="270764"/>
                      </a:lnTo>
                      <a:lnTo>
                        <a:pt x="191810" y="270764"/>
                      </a:lnTo>
                      <a:cubicBezTo>
                        <a:pt x="227858" y="270764"/>
                        <a:pt x="257081" y="299987"/>
                        <a:pt x="257081" y="336035"/>
                      </a:cubicBezTo>
                      <a:lnTo>
                        <a:pt x="257080" y="336035"/>
                      </a:lnTo>
                      <a:cubicBezTo>
                        <a:pt x="257080" y="372083"/>
                        <a:pt x="227857" y="401306"/>
                        <a:pt x="191809" y="401306"/>
                      </a:cubicBezTo>
                      <a:lnTo>
                        <a:pt x="104488" y="401305"/>
                      </a:lnTo>
                      <a:lnTo>
                        <a:pt x="99018" y="400201"/>
                      </a:lnTo>
                      <a:lnTo>
                        <a:pt x="77015" y="399058"/>
                      </a:lnTo>
                      <a:lnTo>
                        <a:pt x="52632" y="392700"/>
                      </a:lnTo>
                      <a:cubicBezTo>
                        <a:pt x="14304" y="382707"/>
                        <a:pt x="-8053" y="342923"/>
                        <a:pt x="2695" y="303842"/>
                      </a:cubicBezTo>
                      <a:lnTo>
                        <a:pt x="68842" y="63325"/>
                      </a:lnTo>
                      <a:lnTo>
                        <a:pt x="81159" y="38628"/>
                      </a:lnTo>
                      <a:lnTo>
                        <a:pt x="81462" y="37742"/>
                      </a:lnTo>
                      <a:lnTo>
                        <a:pt x="81462" y="37743"/>
                      </a:lnTo>
                      <a:lnTo>
                        <a:pt x="81785" y="37373"/>
                      </a:lnTo>
                      <a:cubicBezTo>
                        <a:pt x="81813" y="37316"/>
                        <a:pt x="81842" y="37258"/>
                        <a:pt x="81870" y="37201"/>
                      </a:cubicBezTo>
                      <a:lnTo>
                        <a:pt x="82152" y="36952"/>
                      </a:lnTo>
                      <a:lnTo>
                        <a:pt x="100891" y="15488"/>
                      </a:lnTo>
                      <a:cubicBezTo>
                        <a:pt x="116156" y="3726"/>
                        <a:pt x="135331" y="-1687"/>
                        <a:pt x="154126" y="461"/>
                      </a:cubicBezTo>
                      <a:cubicBezTo>
                        <a:pt x="163523" y="1536"/>
                        <a:pt x="172825" y="4500"/>
                        <a:pt x="181496" y="9506"/>
                      </a:cubicBezTo>
                      <a:lnTo>
                        <a:pt x="315077" y="98313"/>
                      </a:lnTo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33" name="グループ化 332"/>
              <p:cNvGrpSpPr/>
              <p:nvPr/>
            </p:nvGrpSpPr>
            <p:grpSpPr>
              <a:xfrm>
                <a:off x="431647" y="3096618"/>
                <a:ext cx="1556044" cy="966581"/>
                <a:chOff x="431647" y="3096618"/>
                <a:chExt cx="1556044" cy="966581"/>
              </a:xfrm>
            </p:grpSpPr>
            <p:grpSp>
              <p:nvGrpSpPr>
                <p:cNvPr id="334" name="グループ化 333"/>
                <p:cNvGrpSpPr/>
                <p:nvPr/>
              </p:nvGrpSpPr>
              <p:grpSpPr>
                <a:xfrm>
                  <a:off x="431647" y="3096618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365" name="正方形/長方形 364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6" name="フリーフォーム 365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7" name="正方形/長方形 366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368" name="直線コネクタ 367"/>
                  <p:cNvCxnSpPr>
                    <a:stCxn id="367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369" name="直線コネクタ 368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370" name="直線コネクタ 369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371" name="テキスト ボックス 370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372" name="テキスト ボックス 371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373" name="テキスト ボックス 372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374" name="グループ化 373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378" name="グループ化 377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382" name="片側の 2 つの角を丸めた四角形 381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83" name="正方形/長方形 382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84" name="正方形/長方形 383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85" name="正方形/長方形 384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79" name="フリーフォーム 378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0" name="フリーフォーム 379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1" name="フリーフォーム 380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75" name="グループ化 374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376" name="フリーフォーム 375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77" name="テキスト ボックス 376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335" name="グループ化 334"/>
                <p:cNvGrpSpPr/>
                <p:nvPr/>
              </p:nvGrpSpPr>
              <p:grpSpPr>
                <a:xfrm>
                  <a:off x="529812" y="3519953"/>
                  <a:ext cx="340639" cy="481325"/>
                  <a:chOff x="810079" y="2042049"/>
                  <a:chExt cx="891722" cy="1260009"/>
                </a:xfrm>
              </p:grpSpPr>
              <p:grpSp>
                <p:nvGrpSpPr>
                  <p:cNvPr id="336" name="グループ化 335"/>
                  <p:cNvGrpSpPr/>
                  <p:nvPr/>
                </p:nvGrpSpPr>
                <p:grpSpPr>
                  <a:xfrm>
                    <a:off x="810079" y="2042049"/>
                    <a:ext cx="891722" cy="1260009"/>
                    <a:chOff x="2921454" y="1855760"/>
                    <a:chExt cx="891722" cy="1260009"/>
                  </a:xfrm>
                  <a:solidFill>
                    <a:srgbClr val="FFCC99"/>
                  </a:solidFill>
                </p:grpSpPr>
                <p:sp>
                  <p:nvSpPr>
                    <p:cNvPr id="349" name="台形 348"/>
                    <p:cNvSpPr/>
                    <p:nvPr/>
                  </p:nvSpPr>
                  <p:spPr>
                    <a:xfrm rot="10800000">
                      <a:off x="3205871" y="2776049"/>
                      <a:ext cx="323141" cy="339719"/>
                    </a:xfrm>
                    <a:prstGeom prst="trapezoid">
                      <a:avLst/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50" name="角丸四角形 349"/>
                    <p:cNvSpPr/>
                    <p:nvPr/>
                  </p:nvSpPr>
                  <p:spPr>
                    <a:xfrm>
                      <a:off x="3288733" y="2645570"/>
                      <a:ext cx="157164" cy="149162"/>
                    </a:xfrm>
                    <a:prstGeom prst="roundRect">
                      <a:avLst/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351" name="グループ化 350"/>
                    <p:cNvGrpSpPr/>
                    <p:nvPr/>
                  </p:nvGrpSpPr>
                  <p:grpSpPr>
                    <a:xfrm>
                      <a:off x="2921454" y="1855760"/>
                      <a:ext cx="891722" cy="863653"/>
                      <a:chOff x="2791855" y="1947821"/>
                      <a:chExt cx="1150919" cy="1114692"/>
                    </a:xfrm>
                    <a:grpFill/>
                  </p:grpSpPr>
                  <p:grpSp>
                    <p:nvGrpSpPr>
                      <p:cNvPr id="358" name="グループ化 357"/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363" name="円/楕円 362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64" name="円/楕円 363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359" name="グループ化 358"/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361" name="円/楕円 360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62" name="円/楕円 361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360" name="円/楕円 291"/>
                      <p:cNvSpPr/>
                      <p:nvPr/>
                    </p:nvSpPr>
                    <p:spPr>
                      <a:xfrm>
                        <a:off x="2902857" y="1947821"/>
                        <a:ext cx="928913" cy="1114692"/>
                      </a:xfrm>
                      <a:custGeom>
                        <a:avLst/>
                        <a:gdLst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55639 h 860478"/>
                          <a:gd name="connsiteX1" fmla="*/ 366207 w 719714"/>
                          <a:gd name="connsiteY1" fmla="*/ 0 h 860478"/>
                          <a:gd name="connsiteX2" fmla="*/ 719714 w 719714"/>
                          <a:gd name="connsiteY2" fmla="*/ 455639 h 860478"/>
                          <a:gd name="connsiteX3" fmla="*/ 359857 w 719714"/>
                          <a:gd name="connsiteY3" fmla="*/ 860478 h 860478"/>
                          <a:gd name="connsiteX4" fmla="*/ 0 w 719714"/>
                          <a:gd name="connsiteY4" fmla="*/ 455639 h 860478"/>
                          <a:gd name="connsiteX0" fmla="*/ 0 w 719714"/>
                          <a:gd name="connsiteY0" fmla="*/ 458814 h 863653"/>
                          <a:gd name="connsiteX1" fmla="*/ 359857 w 719714"/>
                          <a:gd name="connsiteY1" fmla="*/ 0 h 863653"/>
                          <a:gd name="connsiteX2" fmla="*/ 719714 w 719714"/>
                          <a:gd name="connsiteY2" fmla="*/ 458814 h 863653"/>
                          <a:gd name="connsiteX3" fmla="*/ 359857 w 719714"/>
                          <a:gd name="connsiteY3" fmla="*/ 863653 h 863653"/>
                          <a:gd name="connsiteX4" fmla="*/ 0 w 719714"/>
                          <a:gd name="connsiteY4" fmla="*/ 458814 h 863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9714" h="863653">
                            <a:moveTo>
                              <a:pt x="0" y="458814"/>
                            </a:moveTo>
                            <a:cubicBezTo>
                              <a:pt x="0" y="235228"/>
                              <a:pt x="161113" y="0"/>
                              <a:pt x="359857" y="0"/>
                            </a:cubicBezTo>
                            <a:cubicBezTo>
                              <a:pt x="558601" y="0"/>
                              <a:pt x="719714" y="235228"/>
                              <a:pt x="719714" y="458814"/>
                            </a:cubicBezTo>
                            <a:cubicBezTo>
                              <a:pt x="719714" y="682400"/>
                              <a:pt x="558601" y="863653"/>
                              <a:pt x="359857" y="863653"/>
                            </a:cubicBezTo>
                            <a:cubicBezTo>
                              <a:pt x="161113" y="863653"/>
                              <a:pt x="0" y="682400"/>
                              <a:pt x="0" y="458814"/>
                            </a:cubicBezTo>
                            <a:close/>
                          </a:path>
                        </a:pathLst>
                      </a:cu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52" name="片側の 2 つの角を丸めた四角形 351"/>
                    <p:cNvSpPr/>
                    <p:nvPr/>
                  </p:nvSpPr>
                  <p:spPr>
                    <a:xfrm>
                      <a:off x="3007976" y="2770920"/>
                      <a:ext cx="718680" cy="344849"/>
                    </a:xfrm>
                    <a:prstGeom prst="round2SameRect">
                      <a:avLst>
                        <a:gd name="adj1" fmla="val 26104"/>
                        <a:gd name="adj2" fmla="val 0"/>
                      </a:avLst>
                    </a:prstGeom>
                    <a:solidFill>
                      <a:srgbClr val="70AD47">
                        <a:lumMod val="75000"/>
                      </a:srgbClr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353" name="グループ化 352"/>
                    <p:cNvGrpSpPr/>
                    <p:nvPr/>
                  </p:nvGrpSpPr>
                  <p:grpSpPr>
                    <a:xfrm>
                      <a:off x="3155384" y="2770920"/>
                      <a:ext cx="423862" cy="112796"/>
                      <a:chOff x="3151980" y="2770920"/>
                      <a:chExt cx="423862" cy="112796"/>
                    </a:xfrm>
                    <a:grpFill/>
                  </p:grpSpPr>
                  <p:sp>
                    <p:nvSpPr>
                      <p:cNvPr id="356" name="平行四辺形 355"/>
                      <p:cNvSpPr/>
                      <p:nvPr/>
                    </p:nvSpPr>
                    <p:spPr>
                      <a:xfrm>
                        <a:off x="3151980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solidFill>
                        <a:sysClr val="window" lastClr="FFFFFF">
                          <a:lumMod val="75000"/>
                        </a:sysClr>
                      </a:solidFill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57" name="平行四辺形 356"/>
                      <p:cNvSpPr/>
                      <p:nvPr/>
                    </p:nvSpPr>
                    <p:spPr>
                      <a:xfrm flipH="1">
                        <a:off x="3363911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solidFill>
                        <a:sysClr val="window" lastClr="FFFFFF">
                          <a:lumMod val="75000"/>
                        </a:sysClr>
                      </a:solidFill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54" name="円/楕円 353"/>
                    <p:cNvSpPr/>
                    <p:nvPr/>
                  </p:nvSpPr>
                  <p:spPr>
                    <a:xfrm>
                      <a:off x="3306491" y="2448183"/>
                      <a:ext cx="118869" cy="69275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55" name="フリーフォーム 354"/>
                    <p:cNvSpPr/>
                    <p:nvPr/>
                  </p:nvSpPr>
                  <p:spPr>
                    <a:xfrm>
                      <a:off x="3336606" y="2388395"/>
                      <a:ext cx="59058" cy="139533"/>
                    </a:xfrm>
                    <a:custGeom>
                      <a:avLst/>
                      <a:gdLst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103313"/>
                        <a:gd name="connsiteY0" fmla="*/ 0 h 139533"/>
                        <a:gd name="connsiteX1" fmla="*/ 47185 w 103313"/>
                        <a:gd name="connsiteY1" fmla="*/ 0 h 139533"/>
                        <a:gd name="connsiteX2" fmla="*/ 50409 w 103313"/>
                        <a:gd name="connsiteY2" fmla="*/ 5768 h 139533"/>
                        <a:gd name="connsiteX3" fmla="*/ 59058 w 103313"/>
                        <a:gd name="connsiteY3" fmla="*/ 61175 h 139533"/>
                        <a:gd name="connsiteX4" fmla="*/ 29529 w 103313"/>
                        <a:gd name="connsiteY4" fmla="*/ 139533 h 139533"/>
                        <a:gd name="connsiteX5" fmla="*/ 0 w 103313"/>
                        <a:gd name="connsiteY5" fmla="*/ 61175 h 139533"/>
                        <a:gd name="connsiteX6" fmla="*/ 8649 w 103313"/>
                        <a:gd name="connsiteY6" fmla="*/ 5768 h 139533"/>
                        <a:gd name="connsiteX7" fmla="*/ 103313 w 103313"/>
                        <a:gd name="connsiteY7" fmla="*/ 91440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9058 w 59058"/>
                        <a:gd name="connsiteY2" fmla="*/ 61175 h 139533"/>
                        <a:gd name="connsiteX3" fmla="*/ 29529 w 59058"/>
                        <a:gd name="connsiteY3" fmla="*/ 139533 h 139533"/>
                        <a:gd name="connsiteX4" fmla="*/ 0 w 59058"/>
                        <a:gd name="connsiteY4" fmla="*/ 61175 h 139533"/>
                        <a:gd name="connsiteX5" fmla="*/ 8649 w 59058"/>
                        <a:gd name="connsiteY5" fmla="*/ 5768 h 139533"/>
                        <a:gd name="connsiteX0" fmla="*/ 102360 w 102360"/>
                        <a:gd name="connsiteY0" fmla="*/ 0 h 251452"/>
                        <a:gd name="connsiteX1" fmla="*/ 47185 w 102360"/>
                        <a:gd name="connsiteY1" fmla="*/ 111919 h 251452"/>
                        <a:gd name="connsiteX2" fmla="*/ 59058 w 102360"/>
                        <a:gd name="connsiteY2" fmla="*/ 173094 h 251452"/>
                        <a:gd name="connsiteX3" fmla="*/ 29529 w 102360"/>
                        <a:gd name="connsiteY3" fmla="*/ 251452 h 251452"/>
                        <a:gd name="connsiteX4" fmla="*/ 0 w 102360"/>
                        <a:gd name="connsiteY4" fmla="*/ 173094 h 251452"/>
                        <a:gd name="connsiteX5" fmla="*/ 8649 w 102360"/>
                        <a:gd name="connsiteY5" fmla="*/ 117687 h 251452"/>
                        <a:gd name="connsiteX0" fmla="*/ 47185 w 59058"/>
                        <a:gd name="connsiteY0" fmla="*/ 0 h 139533"/>
                        <a:gd name="connsiteX1" fmla="*/ 59058 w 59058"/>
                        <a:gd name="connsiteY1" fmla="*/ 61175 h 139533"/>
                        <a:gd name="connsiteX2" fmla="*/ 29529 w 59058"/>
                        <a:gd name="connsiteY2" fmla="*/ 139533 h 139533"/>
                        <a:gd name="connsiteX3" fmla="*/ 0 w 59058"/>
                        <a:gd name="connsiteY3" fmla="*/ 61175 h 139533"/>
                        <a:gd name="connsiteX4" fmla="*/ 8649 w 59058"/>
                        <a:gd name="connsiteY4" fmla="*/ 5768 h 139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058" h="139533">
                          <a:moveTo>
                            <a:pt x="47185" y="0"/>
                          </a:moveTo>
                          <a:lnTo>
                            <a:pt x="59058" y="61175"/>
                          </a:lnTo>
                          <a:cubicBezTo>
                            <a:pt x="59058" y="104451"/>
                            <a:pt x="45837" y="139533"/>
                            <a:pt x="29529" y="139533"/>
                          </a:cubicBezTo>
                          <a:cubicBezTo>
                            <a:pt x="13221" y="139533"/>
                            <a:pt x="0" y="104451"/>
                            <a:pt x="0" y="61175"/>
                          </a:cubicBezTo>
                          <a:cubicBezTo>
                            <a:pt x="0" y="39537"/>
                            <a:pt x="3305" y="19948"/>
                            <a:pt x="8649" y="5768"/>
                          </a:cubicBezTo>
                        </a:path>
                      </a:pathLst>
                    </a:custGeom>
                    <a:solidFill>
                      <a:srgbClr val="FF7C8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37" name="円/楕円 27"/>
                  <p:cNvSpPr/>
                  <p:nvPr/>
                </p:nvSpPr>
                <p:spPr>
                  <a:xfrm>
                    <a:off x="1166078" y="27789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8" name="円/楕円 337"/>
                  <p:cNvSpPr/>
                  <p:nvPr/>
                </p:nvSpPr>
                <p:spPr>
                  <a:xfrm>
                    <a:off x="1225554" y="3015830"/>
                    <a:ext cx="54145" cy="54145"/>
                  </a:xfrm>
                  <a:prstGeom prst="ellipse">
                    <a:avLst/>
                  </a:prstGeom>
                  <a:solidFill>
                    <a:srgbClr val="70AD47">
                      <a:lumMod val="40000"/>
                      <a:lumOff val="6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9" name="円/楕円 27"/>
                  <p:cNvSpPr/>
                  <p:nvPr/>
                </p:nvSpPr>
                <p:spPr>
                  <a:xfrm rot="8100000">
                    <a:off x="1056081" y="2702295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0" name="円/楕円 27"/>
                  <p:cNvSpPr/>
                  <p:nvPr/>
                </p:nvSpPr>
                <p:spPr>
                  <a:xfrm rot="13500000" flipH="1">
                    <a:off x="1328503" y="2702296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41" name="グループ化 340"/>
                  <p:cNvGrpSpPr/>
                  <p:nvPr/>
                </p:nvGrpSpPr>
                <p:grpSpPr>
                  <a:xfrm>
                    <a:off x="959301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347" name="円/楕円 27"/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8" name="円/楕円 27"/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42" name="円/楕円 341"/>
                  <p:cNvSpPr/>
                  <p:nvPr/>
                </p:nvSpPr>
                <p:spPr>
                  <a:xfrm>
                    <a:off x="1064877" y="2434434"/>
                    <a:ext cx="62620" cy="9791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43" name="グループ化 342"/>
                  <p:cNvGrpSpPr/>
                  <p:nvPr/>
                </p:nvGrpSpPr>
                <p:grpSpPr>
                  <a:xfrm flipH="1">
                    <a:off x="1477320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345" name="円/楕円 27"/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6" name="円/楕円 27"/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44" name="円/楕円 343"/>
                  <p:cNvSpPr/>
                  <p:nvPr/>
                </p:nvSpPr>
                <p:spPr>
                  <a:xfrm>
                    <a:off x="1388727" y="2434434"/>
                    <a:ext cx="62620" cy="9791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11" name="グループ化 10"/>
          <p:cNvGrpSpPr/>
          <p:nvPr/>
        </p:nvGrpSpPr>
        <p:grpSpPr>
          <a:xfrm>
            <a:off x="4472491" y="4926594"/>
            <a:ext cx="1063817" cy="1349820"/>
            <a:chOff x="4472491" y="3037399"/>
            <a:chExt cx="1063817" cy="1349820"/>
          </a:xfrm>
        </p:grpSpPr>
        <p:grpSp>
          <p:nvGrpSpPr>
            <p:cNvPr id="589" name="グループ化 588"/>
            <p:cNvGrpSpPr/>
            <p:nvPr/>
          </p:nvGrpSpPr>
          <p:grpSpPr>
            <a:xfrm>
              <a:off x="4472491" y="3037399"/>
              <a:ext cx="891722" cy="1292585"/>
              <a:chOff x="3016278" y="1997973"/>
              <a:chExt cx="891722" cy="1292585"/>
            </a:xfrm>
          </p:grpSpPr>
          <p:sp>
            <p:nvSpPr>
              <p:cNvPr id="590" name="星 24 589"/>
              <p:cNvSpPr/>
              <p:nvPr/>
            </p:nvSpPr>
            <p:spPr>
              <a:xfrm>
                <a:off x="3063615" y="1997973"/>
                <a:ext cx="797780" cy="797780"/>
              </a:xfrm>
              <a:prstGeom prst="star24">
                <a:avLst>
                  <a:gd name="adj" fmla="val 4721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91" name="グループ化 590"/>
              <p:cNvGrpSpPr/>
              <p:nvPr/>
            </p:nvGrpSpPr>
            <p:grpSpPr>
              <a:xfrm>
                <a:off x="3016278" y="2084524"/>
                <a:ext cx="891722" cy="1206034"/>
                <a:chOff x="2921454" y="1909736"/>
                <a:chExt cx="891722" cy="1206034"/>
              </a:xfrm>
              <a:solidFill>
                <a:srgbClr val="FFCC99"/>
              </a:solidFill>
            </p:grpSpPr>
            <p:sp>
              <p:nvSpPr>
                <p:cNvPr id="597" name="片側の 2 つの角を丸めた四角形 596"/>
                <p:cNvSpPr/>
                <p:nvPr/>
              </p:nvSpPr>
              <p:spPr>
                <a:xfrm>
                  <a:off x="3007976" y="2743208"/>
                  <a:ext cx="718680" cy="372562"/>
                </a:xfrm>
                <a:prstGeom prst="round2SameRect">
                  <a:avLst>
                    <a:gd name="adj1" fmla="val 26104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8" name="角丸四角形 597"/>
                <p:cNvSpPr/>
                <p:nvPr/>
              </p:nvSpPr>
              <p:spPr>
                <a:xfrm>
                  <a:off x="3249734" y="2645570"/>
                  <a:ext cx="235162" cy="149162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9" name="角丸四角形 598"/>
                <p:cNvSpPr/>
                <p:nvPr/>
              </p:nvSpPr>
              <p:spPr>
                <a:xfrm>
                  <a:off x="3343065" y="2645570"/>
                  <a:ext cx="45719" cy="149162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00" name="グループ化 599"/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6"/>
                  <a:chExt cx="1150919" cy="1045028"/>
                </a:xfrm>
                <a:grpFill/>
              </p:grpSpPr>
              <p:grpSp>
                <p:nvGrpSpPr>
                  <p:cNvPr id="607" name="グループ化 606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12" name="円/楕円 611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13" name="円/楕円 612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08" name="グループ化 607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10" name="円/楕円 609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11" name="円/楕円 610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09" name="円/楕円 608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01" name="円/楕円 600"/>
                <p:cNvSpPr/>
                <p:nvPr/>
              </p:nvSpPr>
              <p:spPr>
                <a:xfrm>
                  <a:off x="3107793" y="2246101"/>
                  <a:ext cx="115904" cy="11974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2" name="円/楕円 601"/>
                <p:cNvSpPr/>
                <p:nvPr/>
              </p:nvSpPr>
              <p:spPr>
                <a:xfrm>
                  <a:off x="3518137" y="2246101"/>
                  <a:ext cx="115904" cy="11974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3" name="円/楕円 602"/>
                <p:cNvSpPr/>
                <p:nvPr/>
              </p:nvSpPr>
              <p:spPr>
                <a:xfrm>
                  <a:off x="3241827" y="2417917"/>
                  <a:ext cx="248198" cy="995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4" name="フリーフォーム 603"/>
                <p:cNvSpPr/>
                <p:nvPr/>
              </p:nvSpPr>
              <p:spPr>
                <a:xfrm>
                  <a:off x="3304479" y="2352743"/>
                  <a:ext cx="123312" cy="175186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5" name="円/楕円 604"/>
                <p:cNvSpPr/>
                <p:nvPr/>
              </p:nvSpPr>
              <p:spPr>
                <a:xfrm>
                  <a:off x="3120095" y="2248566"/>
                  <a:ext cx="90929" cy="9393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6" name="円/楕円 605"/>
                <p:cNvSpPr/>
                <p:nvPr/>
              </p:nvSpPr>
              <p:spPr>
                <a:xfrm>
                  <a:off x="3530439" y="2248566"/>
                  <a:ext cx="90929" cy="9393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92" name="円/楕円 27"/>
              <p:cNvSpPr/>
              <p:nvPr/>
            </p:nvSpPr>
            <p:spPr>
              <a:xfrm>
                <a:off x="3378627" y="2767456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3" name="円/楕円 592"/>
              <p:cNvSpPr/>
              <p:nvPr/>
            </p:nvSpPr>
            <p:spPr>
              <a:xfrm>
                <a:off x="3432740" y="3044746"/>
                <a:ext cx="59531" cy="59531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4" name="円/楕円 593"/>
              <p:cNvSpPr/>
              <p:nvPr/>
            </p:nvSpPr>
            <p:spPr>
              <a:xfrm>
                <a:off x="3432740" y="3182858"/>
                <a:ext cx="59531" cy="59531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5" name="月 594"/>
              <p:cNvSpPr/>
              <p:nvPr/>
            </p:nvSpPr>
            <p:spPr>
              <a:xfrm rot="5400000">
                <a:off x="3234141" y="2273133"/>
                <a:ext cx="52856" cy="19254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6" name="月 595"/>
              <p:cNvSpPr/>
              <p:nvPr/>
            </p:nvSpPr>
            <p:spPr>
              <a:xfrm rot="5400000">
                <a:off x="3654691" y="2273133"/>
                <a:ext cx="52856" cy="19254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19" name="角丸四角形 318"/>
            <p:cNvSpPr/>
            <p:nvPr/>
          </p:nvSpPr>
          <p:spPr bwMode="auto">
            <a:xfrm rot="1800000">
              <a:off x="5224211" y="4132589"/>
              <a:ext cx="312097" cy="254630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0" name="角丸四角形 319"/>
            <p:cNvSpPr/>
            <p:nvPr/>
          </p:nvSpPr>
          <p:spPr bwMode="auto">
            <a:xfrm rot="1800000">
              <a:off x="5239375" y="4146320"/>
              <a:ext cx="266690" cy="21510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" name="グループ化 2"/>
            <p:cNvGrpSpPr/>
            <p:nvPr/>
          </p:nvGrpSpPr>
          <p:grpSpPr>
            <a:xfrm>
              <a:off x="4699868" y="3832134"/>
              <a:ext cx="824477" cy="509818"/>
              <a:chOff x="5321141" y="3715168"/>
              <a:chExt cx="824477" cy="509818"/>
            </a:xfrm>
          </p:grpSpPr>
          <p:grpSp>
            <p:nvGrpSpPr>
              <p:cNvPr id="325" name="グループ化 324"/>
              <p:cNvGrpSpPr/>
              <p:nvPr/>
            </p:nvGrpSpPr>
            <p:grpSpPr>
              <a:xfrm rot="648129">
                <a:off x="5706914" y="3715168"/>
                <a:ext cx="438704" cy="509818"/>
                <a:chOff x="4649442" y="4736264"/>
                <a:chExt cx="844378" cy="981254"/>
              </a:xfrm>
            </p:grpSpPr>
            <p:sp>
              <p:nvSpPr>
                <p:cNvPr id="326" name="フリーフォーム 325"/>
                <p:cNvSpPr/>
                <p:nvPr/>
              </p:nvSpPr>
              <p:spPr>
                <a:xfrm rot="5400000">
                  <a:off x="4795086" y="5018784"/>
                  <a:ext cx="553090" cy="844378"/>
                </a:xfrm>
                <a:custGeom>
                  <a:avLst/>
                  <a:gdLst>
                    <a:gd name="connsiteX0" fmla="*/ 340 w 553090"/>
                    <a:gd name="connsiteY0" fmla="*/ 341749 h 844378"/>
                    <a:gd name="connsiteX1" fmla="*/ 6535 w 553090"/>
                    <a:gd name="connsiteY1" fmla="*/ 303685 h 844378"/>
                    <a:gd name="connsiteX2" fmla="*/ 50083 w 553090"/>
                    <a:gd name="connsiteY2" fmla="*/ 141161 h 844378"/>
                    <a:gd name="connsiteX3" fmla="*/ 283263 w 553090"/>
                    <a:gd name="connsiteY3" fmla="*/ 6534 h 844378"/>
                    <a:gd name="connsiteX4" fmla="*/ 411930 w 553090"/>
                    <a:gd name="connsiteY4" fmla="*/ 41010 h 844378"/>
                    <a:gd name="connsiteX5" fmla="*/ 546556 w 553090"/>
                    <a:gd name="connsiteY5" fmla="*/ 274190 h 844378"/>
                    <a:gd name="connsiteX6" fmla="*/ 503008 w 553090"/>
                    <a:gd name="connsiteY6" fmla="*/ 436715 h 844378"/>
                    <a:gd name="connsiteX7" fmla="*/ 469375 w 553090"/>
                    <a:gd name="connsiteY7" fmla="*/ 504427 h 844378"/>
                    <a:gd name="connsiteX8" fmla="*/ 447832 w 553090"/>
                    <a:gd name="connsiteY8" fmla="*/ 523161 h 844378"/>
                    <a:gd name="connsiteX9" fmla="*/ 447832 w 553090"/>
                    <a:gd name="connsiteY9" fmla="*/ 771091 h 844378"/>
                    <a:gd name="connsiteX10" fmla="*/ 374545 w 553090"/>
                    <a:gd name="connsiteY10" fmla="*/ 844378 h 844378"/>
                    <a:gd name="connsiteX11" fmla="*/ 301258 w 553090"/>
                    <a:gd name="connsiteY11" fmla="*/ 771091 h 844378"/>
                    <a:gd name="connsiteX12" fmla="*/ 301258 w 553090"/>
                    <a:gd name="connsiteY12" fmla="*/ 573312 h 844378"/>
                    <a:gd name="connsiteX13" fmla="*/ 269827 w 553090"/>
                    <a:gd name="connsiteY13" fmla="*/ 571342 h 844378"/>
                    <a:gd name="connsiteX14" fmla="*/ 141161 w 553090"/>
                    <a:gd name="connsiteY14" fmla="*/ 536866 h 844378"/>
                    <a:gd name="connsiteX15" fmla="*/ 340 w 553090"/>
                    <a:gd name="connsiteY15" fmla="*/ 341749 h 844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53090" h="844378">
                      <a:moveTo>
                        <a:pt x="340" y="341749"/>
                      </a:moveTo>
                      <a:cubicBezTo>
                        <a:pt x="1098" y="329121"/>
                        <a:pt x="3133" y="316381"/>
                        <a:pt x="6535" y="303685"/>
                      </a:cubicBezTo>
                      <a:lnTo>
                        <a:pt x="50083" y="141161"/>
                      </a:lnTo>
                      <a:cubicBezTo>
                        <a:pt x="77298" y="39593"/>
                        <a:pt x="181696" y="-20681"/>
                        <a:pt x="283263" y="6534"/>
                      </a:cubicBezTo>
                      <a:lnTo>
                        <a:pt x="411930" y="41010"/>
                      </a:lnTo>
                      <a:cubicBezTo>
                        <a:pt x="513497" y="68225"/>
                        <a:pt x="573771" y="172623"/>
                        <a:pt x="546556" y="274190"/>
                      </a:cubicBezTo>
                      <a:lnTo>
                        <a:pt x="503008" y="436715"/>
                      </a:lnTo>
                      <a:cubicBezTo>
                        <a:pt x="496204" y="462107"/>
                        <a:pt x="484577" y="484918"/>
                        <a:pt x="469375" y="504427"/>
                      </a:cubicBezTo>
                      <a:lnTo>
                        <a:pt x="447832" y="523161"/>
                      </a:lnTo>
                      <a:lnTo>
                        <a:pt x="447832" y="771091"/>
                      </a:lnTo>
                      <a:cubicBezTo>
                        <a:pt x="447832" y="811566"/>
                        <a:pt x="415020" y="844378"/>
                        <a:pt x="374545" y="844378"/>
                      </a:cubicBezTo>
                      <a:cubicBezTo>
                        <a:pt x="334070" y="844378"/>
                        <a:pt x="301258" y="811566"/>
                        <a:pt x="301258" y="771091"/>
                      </a:cubicBezTo>
                      <a:lnTo>
                        <a:pt x="301258" y="573312"/>
                      </a:lnTo>
                      <a:lnTo>
                        <a:pt x="269827" y="571342"/>
                      </a:lnTo>
                      <a:lnTo>
                        <a:pt x="141161" y="536866"/>
                      </a:lnTo>
                      <a:cubicBezTo>
                        <a:pt x="52290" y="513053"/>
                        <a:pt x="-4967" y="430146"/>
                        <a:pt x="340" y="34174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7" name="フリーフォーム 326"/>
                <p:cNvSpPr/>
                <p:nvPr/>
              </p:nvSpPr>
              <p:spPr>
                <a:xfrm rot="9000000">
                  <a:off x="4750158" y="4736264"/>
                  <a:ext cx="302399" cy="586319"/>
                </a:xfrm>
                <a:custGeom>
                  <a:avLst/>
                  <a:gdLst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368624 h 635624"/>
                    <a:gd name="connsiteX5" fmla="*/ 2425 w 327828"/>
                    <a:gd name="connsiteY5" fmla="*/ 73287 h 635624"/>
                    <a:gd name="connsiteX6" fmla="*/ 75712 w 327828"/>
                    <a:gd name="connsiteY6" fmla="*/ 0 h 635624"/>
                    <a:gd name="connsiteX7" fmla="*/ 148999 w 327828"/>
                    <a:gd name="connsiteY7" fmla="*/ 73287 h 635624"/>
                    <a:gd name="connsiteX8" fmla="*/ 148999 w 327828"/>
                    <a:gd name="connsiteY8" fmla="*/ 353152 h 635624"/>
                    <a:gd name="connsiteX9" fmla="*/ 306363 w 327828"/>
                    <a:gd name="connsiteY9" fmla="*/ 510516 h 635624"/>
                    <a:gd name="connsiteX10" fmla="*/ 306363 w 327828"/>
                    <a:gd name="connsiteY10" fmla="*/ 614160 h 635624"/>
                    <a:gd name="connsiteX11" fmla="*/ 226964 w 327828"/>
                    <a:gd name="connsiteY11" fmla="*/ 630259 h 635624"/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73287 h 635624"/>
                    <a:gd name="connsiteX5" fmla="*/ 75712 w 327828"/>
                    <a:gd name="connsiteY5" fmla="*/ 0 h 635624"/>
                    <a:gd name="connsiteX6" fmla="*/ 148999 w 327828"/>
                    <a:gd name="connsiteY6" fmla="*/ 73287 h 635624"/>
                    <a:gd name="connsiteX7" fmla="*/ 148999 w 327828"/>
                    <a:gd name="connsiteY7" fmla="*/ 353152 h 635624"/>
                    <a:gd name="connsiteX8" fmla="*/ 306363 w 327828"/>
                    <a:gd name="connsiteY8" fmla="*/ 510516 h 635624"/>
                    <a:gd name="connsiteX9" fmla="*/ 306363 w 327828"/>
                    <a:gd name="connsiteY9" fmla="*/ 614160 h 635624"/>
                    <a:gd name="connsiteX10" fmla="*/ 226964 w 327828"/>
                    <a:gd name="connsiteY10" fmla="*/ 630259 h 635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7828" h="635624">
                      <a:moveTo>
                        <a:pt x="226964" y="630259"/>
                      </a:moveTo>
                      <a:cubicBezTo>
                        <a:pt x="218142" y="626681"/>
                        <a:pt x="209875" y="621315"/>
                        <a:pt x="202720" y="614160"/>
                      </a:cubicBezTo>
                      <a:lnTo>
                        <a:pt x="21466" y="432906"/>
                      </a:lnTo>
                      <a:cubicBezTo>
                        <a:pt x="7156" y="418596"/>
                        <a:pt x="1" y="399840"/>
                        <a:pt x="0" y="381084"/>
                      </a:cubicBezTo>
                      <a:cubicBezTo>
                        <a:pt x="808" y="278485"/>
                        <a:pt x="1617" y="175886"/>
                        <a:pt x="2425" y="73287"/>
                      </a:cubicBezTo>
                      <a:cubicBezTo>
                        <a:pt x="2425" y="32812"/>
                        <a:pt x="35237" y="0"/>
                        <a:pt x="75712" y="0"/>
                      </a:cubicBezTo>
                      <a:cubicBezTo>
                        <a:pt x="116187" y="0"/>
                        <a:pt x="148999" y="32812"/>
                        <a:pt x="148999" y="73287"/>
                      </a:cubicBezTo>
                      <a:lnTo>
                        <a:pt x="148999" y="353152"/>
                      </a:lnTo>
                      <a:lnTo>
                        <a:pt x="306363" y="510516"/>
                      </a:lnTo>
                      <a:cubicBezTo>
                        <a:pt x="334984" y="539137"/>
                        <a:pt x="334984" y="585540"/>
                        <a:pt x="306363" y="614160"/>
                      </a:cubicBezTo>
                      <a:cubicBezTo>
                        <a:pt x="284898" y="635625"/>
                        <a:pt x="253430" y="640991"/>
                        <a:pt x="226964" y="6302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8" name="角丸四角形 327"/>
                <p:cNvSpPr/>
                <p:nvPr/>
              </p:nvSpPr>
              <p:spPr>
                <a:xfrm rot="1744618">
                  <a:off x="4947309" y="5070632"/>
                  <a:ext cx="179400" cy="388875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9" name="角丸四角形 328"/>
                <p:cNvSpPr/>
                <p:nvPr/>
              </p:nvSpPr>
              <p:spPr>
                <a:xfrm rot="1267774">
                  <a:off x="5031689" y="5099097"/>
                  <a:ext cx="169691" cy="400539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0" name="フリーフォーム 329"/>
                <p:cNvSpPr/>
                <p:nvPr/>
              </p:nvSpPr>
              <p:spPr>
                <a:xfrm>
                  <a:off x="5091071" y="5139190"/>
                  <a:ext cx="315077" cy="401306"/>
                </a:xfrm>
                <a:custGeom>
                  <a:avLst/>
                  <a:gdLst>
                    <a:gd name="connsiteX0" fmla="*/ 154126 w 315077"/>
                    <a:gd name="connsiteY0" fmla="*/ 461 h 401306"/>
                    <a:gd name="connsiteX1" fmla="*/ 181496 w 315077"/>
                    <a:gd name="connsiteY1" fmla="*/ 9506 h 401306"/>
                    <a:gd name="connsiteX2" fmla="*/ 315077 w 315077"/>
                    <a:gd name="connsiteY2" fmla="*/ 98313 h 401306"/>
                    <a:gd name="connsiteX3" fmla="*/ 242787 w 315077"/>
                    <a:gd name="connsiteY3" fmla="*/ 215034 h 401306"/>
                    <a:gd name="connsiteX4" fmla="*/ 207151 w 315077"/>
                    <a:gd name="connsiteY4" fmla="*/ 196300 h 401306"/>
                    <a:gd name="connsiteX5" fmla="*/ 186672 w 315077"/>
                    <a:gd name="connsiteY5" fmla="*/ 270764 h 401306"/>
                    <a:gd name="connsiteX6" fmla="*/ 191810 w 315077"/>
                    <a:gd name="connsiteY6" fmla="*/ 270764 h 401306"/>
                    <a:gd name="connsiteX7" fmla="*/ 257081 w 315077"/>
                    <a:gd name="connsiteY7" fmla="*/ 336035 h 401306"/>
                    <a:gd name="connsiteX8" fmla="*/ 257080 w 315077"/>
                    <a:gd name="connsiteY8" fmla="*/ 336035 h 401306"/>
                    <a:gd name="connsiteX9" fmla="*/ 191809 w 315077"/>
                    <a:gd name="connsiteY9" fmla="*/ 401306 h 401306"/>
                    <a:gd name="connsiteX10" fmla="*/ 104488 w 315077"/>
                    <a:gd name="connsiteY10" fmla="*/ 401305 h 401306"/>
                    <a:gd name="connsiteX11" fmla="*/ 99018 w 315077"/>
                    <a:gd name="connsiteY11" fmla="*/ 400201 h 401306"/>
                    <a:gd name="connsiteX12" fmla="*/ 77015 w 315077"/>
                    <a:gd name="connsiteY12" fmla="*/ 399058 h 401306"/>
                    <a:gd name="connsiteX13" fmla="*/ 52632 w 315077"/>
                    <a:gd name="connsiteY13" fmla="*/ 392700 h 401306"/>
                    <a:gd name="connsiteX14" fmla="*/ 2695 w 315077"/>
                    <a:gd name="connsiteY14" fmla="*/ 303842 h 401306"/>
                    <a:gd name="connsiteX15" fmla="*/ 68842 w 315077"/>
                    <a:gd name="connsiteY15" fmla="*/ 63325 h 401306"/>
                    <a:gd name="connsiteX16" fmla="*/ 81159 w 315077"/>
                    <a:gd name="connsiteY16" fmla="*/ 38628 h 401306"/>
                    <a:gd name="connsiteX17" fmla="*/ 81462 w 315077"/>
                    <a:gd name="connsiteY17" fmla="*/ 37742 h 401306"/>
                    <a:gd name="connsiteX18" fmla="*/ 81462 w 315077"/>
                    <a:gd name="connsiteY18" fmla="*/ 37743 h 401306"/>
                    <a:gd name="connsiteX19" fmla="*/ 81785 w 315077"/>
                    <a:gd name="connsiteY19" fmla="*/ 37373 h 401306"/>
                    <a:gd name="connsiteX20" fmla="*/ 81870 w 315077"/>
                    <a:gd name="connsiteY20" fmla="*/ 37201 h 401306"/>
                    <a:gd name="connsiteX21" fmla="*/ 82152 w 315077"/>
                    <a:gd name="connsiteY21" fmla="*/ 36952 h 401306"/>
                    <a:gd name="connsiteX22" fmla="*/ 100891 w 315077"/>
                    <a:gd name="connsiteY22" fmla="*/ 15488 h 401306"/>
                    <a:gd name="connsiteX23" fmla="*/ 154126 w 315077"/>
                    <a:gd name="connsiteY23" fmla="*/ 461 h 401306"/>
                    <a:gd name="connsiteX0" fmla="*/ 242787 w 334227"/>
                    <a:gd name="connsiteY0" fmla="*/ 215034 h 401306"/>
                    <a:gd name="connsiteX1" fmla="*/ 207151 w 334227"/>
                    <a:gd name="connsiteY1" fmla="*/ 196300 h 401306"/>
                    <a:gd name="connsiteX2" fmla="*/ 186672 w 334227"/>
                    <a:gd name="connsiteY2" fmla="*/ 270764 h 401306"/>
                    <a:gd name="connsiteX3" fmla="*/ 191810 w 334227"/>
                    <a:gd name="connsiteY3" fmla="*/ 270764 h 401306"/>
                    <a:gd name="connsiteX4" fmla="*/ 257081 w 334227"/>
                    <a:gd name="connsiteY4" fmla="*/ 336035 h 401306"/>
                    <a:gd name="connsiteX5" fmla="*/ 257080 w 334227"/>
                    <a:gd name="connsiteY5" fmla="*/ 336035 h 401306"/>
                    <a:gd name="connsiteX6" fmla="*/ 191809 w 334227"/>
                    <a:gd name="connsiteY6" fmla="*/ 401306 h 401306"/>
                    <a:gd name="connsiteX7" fmla="*/ 104488 w 334227"/>
                    <a:gd name="connsiteY7" fmla="*/ 401305 h 401306"/>
                    <a:gd name="connsiteX8" fmla="*/ 99018 w 334227"/>
                    <a:gd name="connsiteY8" fmla="*/ 400201 h 401306"/>
                    <a:gd name="connsiteX9" fmla="*/ 77015 w 334227"/>
                    <a:gd name="connsiteY9" fmla="*/ 399058 h 401306"/>
                    <a:gd name="connsiteX10" fmla="*/ 52632 w 334227"/>
                    <a:gd name="connsiteY10" fmla="*/ 392700 h 401306"/>
                    <a:gd name="connsiteX11" fmla="*/ 2695 w 334227"/>
                    <a:gd name="connsiteY11" fmla="*/ 303842 h 401306"/>
                    <a:gd name="connsiteX12" fmla="*/ 68842 w 334227"/>
                    <a:gd name="connsiteY12" fmla="*/ 63325 h 401306"/>
                    <a:gd name="connsiteX13" fmla="*/ 81159 w 334227"/>
                    <a:gd name="connsiteY13" fmla="*/ 38628 h 401306"/>
                    <a:gd name="connsiteX14" fmla="*/ 81462 w 334227"/>
                    <a:gd name="connsiteY14" fmla="*/ 37742 h 401306"/>
                    <a:gd name="connsiteX15" fmla="*/ 81462 w 334227"/>
                    <a:gd name="connsiteY15" fmla="*/ 37743 h 401306"/>
                    <a:gd name="connsiteX16" fmla="*/ 81785 w 334227"/>
                    <a:gd name="connsiteY16" fmla="*/ 37373 h 401306"/>
                    <a:gd name="connsiteX17" fmla="*/ 81870 w 334227"/>
                    <a:gd name="connsiteY17" fmla="*/ 37201 h 401306"/>
                    <a:gd name="connsiteX18" fmla="*/ 82152 w 334227"/>
                    <a:gd name="connsiteY18" fmla="*/ 36952 h 401306"/>
                    <a:gd name="connsiteX19" fmla="*/ 100891 w 334227"/>
                    <a:gd name="connsiteY19" fmla="*/ 15488 h 401306"/>
                    <a:gd name="connsiteX20" fmla="*/ 154126 w 334227"/>
                    <a:gd name="connsiteY20" fmla="*/ 461 h 401306"/>
                    <a:gd name="connsiteX21" fmla="*/ 181496 w 334227"/>
                    <a:gd name="connsiteY21" fmla="*/ 9506 h 401306"/>
                    <a:gd name="connsiteX22" fmla="*/ 315077 w 334227"/>
                    <a:gd name="connsiteY22" fmla="*/ 98313 h 401306"/>
                    <a:gd name="connsiteX23" fmla="*/ 334227 w 334227"/>
                    <a:gd name="connsiteY23" fmla="*/ 306474 h 401306"/>
                    <a:gd name="connsiteX0" fmla="*/ 242787 w 315077"/>
                    <a:gd name="connsiteY0" fmla="*/ 215034 h 401306"/>
                    <a:gd name="connsiteX1" fmla="*/ 207151 w 315077"/>
                    <a:gd name="connsiteY1" fmla="*/ 196300 h 401306"/>
                    <a:gd name="connsiteX2" fmla="*/ 186672 w 315077"/>
                    <a:gd name="connsiteY2" fmla="*/ 270764 h 401306"/>
                    <a:gd name="connsiteX3" fmla="*/ 191810 w 315077"/>
                    <a:gd name="connsiteY3" fmla="*/ 270764 h 401306"/>
                    <a:gd name="connsiteX4" fmla="*/ 257081 w 315077"/>
                    <a:gd name="connsiteY4" fmla="*/ 336035 h 401306"/>
                    <a:gd name="connsiteX5" fmla="*/ 257080 w 315077"/>
                    <a:gd name="connsiteY5" fmla="*/ 336035 h 401306"/>
                    <a:gd name="connsiteX6" fmla="*/ 191809 w 315077"/>
                    <a:gd name="connsiteY6" fmla="*/ 401306 h 401306"/>
                    <a:gd name="connsiteX7" fmla="*/ 104488 w 315077"/>
                    <a:gd name="connsiteY7" fmla="*/ 401305 h 401306"/>
                    <a:gd name="connsiteX8" fmla="*/ 99018 w 315077"/>
                    <a:gd name="connsiteY8" fmla="*/ 400201 h 401306"/>
                    <a:gd name="connsiteX9" fmla="*/ 77015 w 315077"/>
                    <a:gd name="connsiteY9" fmla="*/ 399058 h 401306"/>
                    <a:gd name="connsiteX10" fmla="*/ 52632 w 315077"/>
                    <a:gd name="connsiteY10" fmla="*/ 392700 h 401306"/>
                    <a:gd name="connsiteX11" fmla="*/ 2695 w 315077"/>
                    <a:gd name="connsiteY11" fmla="*/ 303842 h 401306"/>
                    <a:gd name="connsiteX12" fmla="*/ 68842 w 315077"/>
                    <a:gd name="connsiteY12" fmla="*/ 63325 h 401306"/>
                    <a:gd name="connsiteX13" fmla="*/ 81159 w 315077"/>
                    <a:gd name="connsiteY13" fmla="*/ 38628 h 401306"/>
                    <a:gd name="connsiteX14" fmla="*/ 81462 w 315077"/>
                    <a:gd name="connsiteY14" fmla="*/ 37742 h 401306"/>
                    <a:gd name="connsiteX15" fmla="*/ 81462 w 315077"/>
                    <a:gd name="connsiteY15" fmla="*/ 37743 h 401306"/>
                    <a:gd name="connsiteX16" fmla="*/ 81785 w 315077"/>
                    <a:gd name="connsiteY16" fmla="*/ 37373 h 401306"/>
                    <a:gd name="connsiteX17" fmla="*/ 81870 w 315077"/>
                    <a:gd name="connsiteY17" fmla="*/ 37201 h 401306"/>
                    <a:gd name="connsiteX18" fmla="*/ 82152 w 315077"/>
                    <a:gd name="connsiteY18" fmla="*/ 36952 h 401306"/>
                    <a:gd name="connsiteX19" fmla="*/ 100891 w 315077"/>
                    <a:gd name="connsiteY19" fmla="*/ 15488 h 401306"/>
                    <a:gd name="connsiteX20" fmla="*/ 154126 w 315077"/>
                    <a:gd name="connsiteY20" fmla="*/ 461 h 401306"/>
                    <a:gd name="connsiteX21" fmla="*/ 181496 w 315077"/>
                    <a:gd name="connsiteY21" fmla="*/ 9506 h 401306"/>
                    <a:gd name="connsiteX22" fmla="*/ 315077 w 315077"/>
                    <a:gd name="connsiteY22" fmla="*/ 98313 h 401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15077" h="401306">
                      <a:moveTo>
                        <a:pt x="242787" y="215034"/>
                      </a:moveTo>
                      <a:lnTo>
                        <a:pt x="207151" y="196300"/>
                      </a:lnTo>
                      <a:lnTo>
                        <a:pt x="186672" y="270764"/>
                      </a:lnTo>
                      <a:lnTo>
                        <a:pt x="191810" y="270764"/>
                      </a:lnTo>
                      <a:cubicBezTo>
                        <a:pt x="227858" y="270764"/>
                        <a:pt x="257081" y="299987"/>
                        <a:pt x="257081" y="336035"/>
                      </a:cubicBezTo>
                      <a:lnTo>
                        <a:pt x="257080" y="336035"/>
                      </a:lnTo>
                      <a:cubicBezTo>
                        <a:pt x="257080" y="372083"/>
                        <a:pt x="227857" y="401306"/>
                        <a:pt x="191809" y="401306"/>
                      </a:cubicBezTo>
                      <a:lnTo>
                        <a:pt x="104488" y="401305"/>
                      </a:lnTo>
                      <a:lnTo>
                        <a:pt x="99018" y="400201"/>
                      </a:lnTo>
                      <a:lnTo>
                        <a:pt x="77015" y="399058"/>
                      </a:lnTo>
                      <a:lnTo>
                        <a:pt x="52632" y="392700"/>
                      </a:lnTo>
                      <a:cubicBezTo>
                        <a:pt x="14304" y="382707"/>
                        <a:pt x="-8053" y="342923"/>
                        <a:pt x="2695" y="303842"/>
                      </a:cubicBezTo>
                      <a:lnTo>
                        <a:pt x="68842" y="63325"/>
                      </a:lnTo>
                      <a:lnTo>
                        <a:pt x="81159" y="38628"/>
                      </a:lnTo>
                      <a:lnTo>
                        <a:pt x="81462" y="37742"/>
                      </a:lnTo>
                      <a:lnTo>
                        <a:pt x="81462" y="37743"/>
                      </a:lnTo>
                      <a:lnTo>
                        <a:pt x="81785" y="37373"/>
                      </a:lnTo>
                      <a:cubicBezTo>
                        <a:pt x="81813" y="37316"/>
                        <a:pt x="81842" y="37258"/>
                        <a:pt x="81870" y="37201"/>
                      </a:cubicBezTo>
                      <a:lnTo>
                        <a:pt x="82152" y="36952"/>
                      </a:lnTo>
                      <a:lnTo>
                        <a:pt x="100891" y="15488"/>
                      </a:lnTo>
                      <a:cubicBezTo>
                        <a:pt x="116156" y="3726"/>
                        <a:pt x="135331" y="-1687"/>
                        <a:pt x="154126" y="461"/>
                      </a:cubicBezTo>
                      <a:cubicBezTo>
                        <a:pt x="163523" y="1536"/>
                        <a:pt x="172825" y="4500"/>
                        <a:pt x="181496" y="9506"/>
                      </a:cubicBezTo>
                      <a:lnTo>
                        <a:pt x="315077" y="98313"/>
                      </a:lnTo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03" name="グループ化 502"/>
              <p:cNvGrpSpPr/>
              <p:nvPr/>
            </p:nvGrpSpPr>
            <p:grpSpPr>
              <a:xfrm rot="648129">
                <a:off x="5321141" y="3748139"/>
                <a:ext cx="456006" cy="283262"/>
                <a:chOff x="4179782" y="3096618"/>
                <a:chExt cx="1556044" cy="966581"/>
              </a:xfrm>
            </p:grpSpPr>
            <p:grpSp>
              <p:nvGrpSpPr>
                <p:cNvPr id="504" name="グループ化 503"/>
                <p:cNvGrpSpPr/>
                <p:nvPr/>
              </p:nvGrpSpPr>
              <p:grpSpPr>
                <a:xfrm>
                  <a:off x="4179782" y="3096618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794" name="正方形/長方形 793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95" name="フリーフォーム 794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96" name="正方形/長方形 795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797" name="直線コネクタ 796"/>
                  <p:cNvCxnSpPr>
                    <a:stCxn id="796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798" name="直線コネクタ 797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799" name="直線コネクタ 798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800" name="テキスト ボックス 799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801" name="テキスト ボックス 800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802" name="テキスト ボックス 801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803" name="グループ化 802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807" name="グループ化 806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811" name="片側の 2 つの角を丸めた四角形 810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812" name="正方形/長方形 811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813" name="正方形/長方形 812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814" name="正方形/長方形 813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808" name="フリーフォーム 807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09" name="フリーフォーム 808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10" name="フリーフォーム 809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04" name="グループ化 803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805" name="フリーフォーム 804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06" name="テキスト ボックス 805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505" name="グループ化 504"/>
                <p:cNvGrpSpPr/>
                <p:nvPr/>
              </p:nvGrpSpPr>
              <p:grpSpPr>
                <a:xfrm>
                  <a:off x="4281587" y="3502091"/>
                  <a:ext cx="347826" cy="504187"/>
                  <a:chOff x="3016278" y="1997973"/>
                  <a:chExt cx="891722" cy="1292585"/>
                </a:xfrm>
              </p:grpSpPr>
              <p:sp>
                <p:nvSpPr>
                  <p:cNvPr id="506" name="星 24 505"/>
                  <p:cNvSpPr/>
                  <p:nvPr/>
                </p:nvSpPr>
                <p:spPr>
                  <a:xfrm>
                    <a:off x="3063615" y="1997973"/>
                    <a:ext cx="797780" cy="797780"/>
                  </a:xfrm>
                  <a:prstGeom prst="star24">
                    <a:avLst>
                      <a:gd name="adj" fmla="val 47212"/>
                    </a:avLst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771" name="グループ化 770"/>
                  <p:cNvGrpSpPr/>
                  <p:nvPr/>
                </p:nvGrpSpPr>
                <p:grpSpPr>
                  <a:xfrm>
                    <a:off x="3016278" y="2084524"/>
                    <a:ext cx="891722" cy="1206034"/>
                    <a:chOff x="2921454" y="1909736"/>
                    <a:chExt cx="891722" cy="1206034"/>
                  </a:xfrm>
                  <a:solidFill>
                    <a:srgbClr val="FFCC99"/>
                  </a:solidFill>
                </p:grpSpPr>
                <p:sp>
                  <p:nvSpPr>
                    <p:cNvPr id="777" name="片側の 2 つの角を丸めた四角形 776"/>
                    <p:cNvSpPr/>
                    <p:nvPr/>
                  </p:nvSpPr>
                  <p:spPr>
                    <a:xfrm>
                      <a:off x="3007976" y="2743208"/>
                      <a:ext cx="718680" cy="372562"/>
                    </a:xfrm>
                    <a:prstGeom prst="round2SameRect">
                      <a:avLst>
                        <a:gd name="adj1" fmla="val 26104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78" name="角丸四角形 777"/>
                    <p:cNvSpPr/>
                    <p:nvPr/>
                  </p:nvSpPr>
                  <p:spPr>
                    <a:xfrm>
                      <a:off x="3249734" y="2645570"/>
                      <a:ext cx="235162" cy="149162"/>
                    </a:xfrm>
                    <a:prstGeom prst="roundRect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79" name="角丸四角形 778"/>
                    <p:cNvSpPr/>
                    <p:nvPr/>
                  </p:nvSpPr>
                  <p:spPr>
                    <a:xfrm>
                      <a:off x="3343065" y="2645570"/>
                      <a:ext cx="45719" cy="149162"/>
                    </a:xfrm>
                    <a:prstGeom prst="roundRect">
                      <a:avLst/>
                    </a:prstGeom>
                    <a:solidFill>
                      <a:sysClr val="window" lastClr="FFFFFF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780" name="グループ化 779"/>
                    <p:cNvGrpSpPr/>
                    <p:nvPr/>
                  </p:nvGrpSpPr>
                  <p:grpSpPr>
                    <a:xfrm>
                      <a:off x="2921454" y="1909736"/>
                      <a:ext cx="891722" cy="809678"/>
                      <a:chOff x="2791855" y="2017486"/>
                      <a:chExt cx="1150919" cy="1045028"/>
                    </a:xfrm>
                    <a:grpFill/>
                  </p:grpSpPr>
                  <p:grpSp>
                    <p:nvGrpSpPr>
                      <p:cNvPr id="787" name="グループ化 786"/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792" name="円/楕円 791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793" name="円/楕円 792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788" name="グループ化 787"/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790" name="円/楕円 789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791" name="円/楕円 790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789" name="円/楕円 788"/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781" name="円/楕円 780"/>
                    <p:cNvSpPr/>
                    <p:nvPr/>
                  </p:nvSpPr>
                  <p:spPr>
                    <a:xfrm>
                      <a:off x="3107793" y="2246101"/>
                      <a:ext cx="115904" cy="119740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82" name="円/楕円 781"/>
                    <p:cNvSpPr/>
                    <p:nvPr/>
                  </p:nvSpPr>
                  <p:spPr>
                    <a:xfrm>
                      <a:off x="3518137" y="2246101"/>
                      <a:ext cx="115904" cy="119740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83" name="円/楕円 782"/>
                    <p:cNvSpPr/>
                    <p:nvPr/>
                  </p:nvSpPr>
                  <p:spPr>
                    <a:xfrm>
                      <a:off x="3241827" y="2417917"/>
                      <a:ext cx="248198" cy="99541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84" name="フリーフォーム 783"/>
                    <p:cNvSpPr/>
                    <p:nvPr/>
                  </p:nvSpPr>
                  <p:spPr>
                    <a:xfrm>
                      <a:off x="3304479" y="2352743"/>
                      <a:ext cx="123312" cy="175186"/>
                    </a:xfrm>
                    <a:custGeom>
                      <a:avLst/>
                      <a:gdLst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103313"/>
                        <a:gd name="connsiteY0" fmla="*/ 0 h 139533"/>
                        <a:gd name="connsiteX1" fmla="*/ 47185 w 103313"/>
                        <a:gd name="connsiteY1" fmla="*/ 0 h 139533"/>
                        <a:gd name="connsiteX2" fmla="*/ 50409 w 103313"/>
                        <a:gd name="connsiteY2" fmla="*/ 5768 h 139533"/>
                        <a:gd name="connsiteX3" fmla="*/ 59058 w 103313"/>
                        <a:gd name="connsiteY3" fmla="*/ 61175 h 139533"/>
                        <a:gd name="connsiteX4" fmla="*/ 29529 w 103313"/>
                        <a:gd name="connsiteY4" fmla="*/ 139533 h 139533"/>
                        <a:gd name="connsiteX5" fmla="*/ 0 w 103313"/>
                        <a:gd name="connsiteY5" fmla="*/ 61175 h 139533"/>
                        <a:gd name="connsiteX6" fmla="*/ 8649 w 103313"/>
                        <a:gd name="connsiteY6" fmla="*/ 5768 h 139533"/>
                        <a:gd name="connsiteX7" fmla="*/ 103313 w 103313"/>
                        <a:gd name="connsiteY7" fmla="*/ 91440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9058 w 59058"/>
                        <a:gd name="connsiteY2" fmla="*/ 61175 h 139533"/>
                        <a:gd name="connsiteX3" fmla="*/ 29529 w 59058"/>
                        <a:gd name="connsiteY3" fmla="*/ 139533 h 139533"/>
                        <a:gd name="connsiteX4" fmla="*/ 0 w 59058"/>
                        <a:gd name="connsiteY4" fmla="*/ 61175 h 139533"/>
                        <a:gd name="connsiteX5" fmla="*/ 8649 w 59058"/>
                        <a:gd name="connsiteY5" fmla="*/ 5768 h 139533"/>
                        <a:gd name="connsiteX0" fmla="*/ 102360 w 102360"/>
                        <a:gd name="connsiteY0" fmla="*/ 0 h 251452"/>
                        <a:gd name="connsiteX1" fmla="*/ 47185 w 102360"/>
                        <a:gd name="connsiteY1" fmla="*/ 111919 h 251452"/>
                        <a:gd name="connsiteX2" fmla="*/ 59058 w 102360"/>
                        <a:gd name="connsiteY2" fmla="*/ 173094 h 251452"/>
                        <a:gd name="connsiteX3" fmla="*/ 29529 w 102360"/>
                        <a:gd name="connsiteY3" fmla="*/ 251452 h 251452"/>
                        <a:gd name="connsiteX4" fmla="*/ 0 w 102360"/>
                        <a:gd name="connsiteY4" fmla="*/ 173094 h 251452"/>
                        <a:gd name="connsiteX5" fmla="*/ 8649 w 102360"/>
                        <a:gd name="connsiteY5" fmla="*/ 117687 h 251452"/>
                        <a:gd name="connsiteX0" fmla="*/ 47185 w 59058"/>
                        <a:gd name="connsiteY0" fmla="*/ 0 h 139533"/>
                        <a:gd name="connsiteX1" fmla="*/ 59058 w 59058"/>
                        <a:gd name="connsiteY1" fmla="*/ 61175 h 139533"/>
                        <a:gd name="connsiteX2" fmla="*/ 29529 w 59058"/>
                        <a:gd name="connsiteY2" fmla="*/ 139533 h 139533"/>
                        <a:gd name="connsiteX3" fmla="*/ 0 w 59058"/>
                        <a:gd name="connsiteY3" fmla="*/ 61175 h 139533"/>
                        <a:gd name="connsiteX4" fmla="*/ 8649 w 59058"/>
                        <a:gd name="connsiteY4" fmla="*/ 5768 h 139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058" h="139533">
                          <a:moveTo>
                            <a:pt x="47185" y="0"/>
                          </a:moveTo>
                          <a:lnTo>
                            <a:pt x="59058" y="61175"/>
                          </a:lnTo>
                          <a:cubicBezTo>
                            <a:pt x="59058" y="104451"/>
                            <a:pt x="45837" y="139533"/>
                            <a:pt x="29529" y="139533"/>
                          </a:cubicBezTo>
                          <a:cubicBezTo>
                            <a:pt x="13221" y="139533"/>
                            <a:pt x="0" y="104451"/>
                            <a:pt x="0" y="61175"/>
                          </a:cubicBezTo>
                          <a:cubicBezTo>
                            <a:pt x="0" y="39537"/>
                            <a:pt x="3305" y="19948"/>
                            <a:pt x="8649" y="5768"/>
                          </a:cubicBezTo>
                        </a:path>
                      </a:pathLst>
                    </a:custGeom>
                    <a:solidFill>
                      <a:srgbClr val="FF7C8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85" name="円/楕円 784"/>
                    <p:cNvSpPr/>
                    <p:nvPr/>
                  </p:nvSpPr>
                  <p:spPr>
                    <a:xfrm>
                      <a:off x="3120095" y="2248566"/>
                      <a:ext cx="90929" cy="93938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86" name="円/楕円 785"/>
                    <p:cNvSpPr/>
                    <p:nvPr/>
                  </p:nvSpPr>
                  <p:spPr>
                    <a:xfrm>
                      <a:off x="3530439" y="2248566"/>
                      <a:ext cx="90929" cy="93938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72" name="円/楕円 27"/>
                  <p:cNvSpPr/>
                  <p:nvPr/>
                </p:nvSpPr>
                <p:spPr>
                  <a:xfrm>
                    <a:off x="3378627" y="276745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3" name="円/楕円 772"/>
                  <p:cNvSpPr/>
                  <p:nvPr/>
                </p:nvSpPr>
                <p:spPr>
                  <a:xfrm>
                    <a:off x="3432740" y="3044746"/>
                    <a:ext cx="59531" cy="59531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4" name="円/楕円 773"/>
                  <p:cNvSpPr/>
                  <p:nvPr/>
                </p:nvSpPr>
                <p:spPr>
                  <a:xfrm>
                    <a:off x="3432740" y="3182858"/>
                    <a:ext cx="59531" cy="59531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5" name="月 774"/>
                  <p:cNvSpPr/>
                  <p:nvPr/>
                </p:nvSpPr>
                <p:spPr>
                  <a:xfrm rot="5400000">
                    <a:off x="3234141" y="2273133"/>
                    <a:ext cx="52856" cy="192542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6" name="月 775"/>
                  <p:cNvSpPr/>
                  <p:nvPr/>
                </p:nvSpPr>
                <p:spPr>
                  <a:xfrm rot="5400000">
                    <a:off x="3654691" y="2273133"/>
                    <a:ext cx="52856" cy="192542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12" name="グループ化 11"/>
          <p:cNvGrpSpPr/>
          <p:nvPr/>
        </p:nvGrpSpPr>
        <p:grpSpPr>
          <a:xfrm>
            <a:off x="2637483" y="4996476"/>
            <a:ext cx="1069508" cy="1279939"/>
            <a:chOff x="2637483" y="3107281"/>
            <a:chExt cx="1069508" cy="1279939"/>
          </a:xfrm>
        </p:grpSpPr>
        <p:grpSp>
          <p:nvGrpSpPr>
            <p:cNvPr id="614" name="グループ化 613"/>
            <p:cNvGrpSpPr/>
            <p:nvPr/>
          </p:nvGrpSpPr>
          <p:grpSpPr>
            <a:xfrm>
              <a:off x="2637483" y="3107281"/>
              <a:ext cx="891722" cy="1222703"/>
              <a:chOff x="1992443" y="2067855"/>
              <a:chExt cx="891722" cy="1222703"/>
            </a:xfrm>
          </p:grpSpPr>
          <p:grpSp>
            <p:nvGrpSpPr>
              <p:cNvPr id="615" name="グループ化 614"/>
              <p:cNvGrpSpPr/>
              <p:nvPr/>
            </p:nvGrpSpPr>
            <p:grpSpPr>
              <a:xfrm>
                <a:off x="1992443" y="2084524"/>
                <a:ext cx="891722" cy="1206034"/>
                <a:chOff x="2921454" y="1909736"/>
                <a:chExt cx="891722" cy="1206034"/>
              </a:xfrm>
              <a:solidFill>
                <a:srgbClr val="FFCC99"/>
              </a:solidFill>
            </p:grpSpPr>
            <p:sp>
              <p:nvSpPr>
                <p:cNvPr id="622" name="片側の 2 つの角を丸めた四角形 621"/>
                <p:cNvSpPr/>
                <p:nvPr/>
              </p:nvSpPr>
              <p:spPr>
                <a:xfrm>
                  <a:off x="3007976" y="2743208"/>
                  <a:ext cx="718680" cy="372562"/>
                </a:xfrm>
                <a:prstGeom prst="round2SameRect">
                  <a:avLst>
                    <a:gd name="adj1" fmla="val 26104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3" name="角丸四角形 622"/>
                <p:cNvSpPr/>
                <p:nvPr/>
              </p:nvSpPr>
              <p:spPr>
                <a:xfrm>
                  <a:off x="3249734" y="2645570"/>
                  <a:ext cx="235162" cy="149162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4" name="角丸四角形 623"/>
                <p:cNvSpPr/>
                <p:nvPr/>
              </p:nvSpPr>
              <p:spPr>
                <a:xfrm>
                  <a:off x="3343065" y="2645570"/>
                  <a:ext cx="45719" cy="149162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25" name="グループ化 624"/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5"/>
                  <a:chExt cx="1150919" cy="1045028"/>
                </a:xfrm>
                <a:grpFill/>
              </p:grpSpPr>
              <p:grpSp>
                <p:nvGrpSpPr>
                  <p:cNvPr id="629" name="グループ化 628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34" name="円/楕円 633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35" name="円/楕円 634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30" name="グループ化 629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32" name="円/楕円 631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33" name="円/楕円 632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31" name="円/楕円 630"/>
                  <p:cNvSpPr/>
                  <p:nvPr/>
                </p:nvSpPr>
                <p:spPr>
                  <a:xfrm>
                    <a:off x="2902857" y="2017485"/>
                    <a:ext cx="928913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26" name="円/楕円 625"/>
                <p:cNvSpPr/>
                <p:nvPr/>
              </p:nvSpPr>
              <p:spPr>
                <a:xfrm>
                  <a:off x="3125619" y="2240731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7" name="円/楕円 626"/>
                <p:cNvSpPr/>
                <p:nvPr/>
              </p:nvSpPr>
              <p:spPr>
                <a:xfrm>
                  <a:off x="3535963" y="2240731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8" name="円/楕円 627"/>
                <p:cNvSpPr/>
                <p:nvPr/>
              </p:nvSpPr>
              <p:spPr>
                <a:xfrm>
                  <a:off x="3306491" y="2399897"/>
                  <a:ext cx="118869" cy="117562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16" name="円/楕円 27"/>
              <p:cNvSpPr/>
              <p:nvPr/>
            </p:nvSpPr>
            <p:spPr>
              <a:xfrm>
                <a:off x="2354792" y="2767456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7" name="円/楕円 616"/>
              <p:cNvSpPr/>
              <p:nvPr/>
            </p:nvSpPr>
            <p:spPr>
              <a:xfrm>
                <a:off x="2408905" y="3044746"/>
                <a:ext cx="59531" cy="59531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8" name="円/楕円 617"/>
              <p:cNvSpPr/>
              <p:nvPr/>
            </p:nvSpPr>
            <p:spPr>
              <a:xfrm>
                <a:off x="2408905" y="3182858"/>
                <a:ext cx="59531" cy="59531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9" name="フリーフォーム 618"/>
              <p:cNvSpPr/>
              <p:nvPr/>
            </p:nvSpPr>
            <p:spPr>
              <a:xfrm>
                <a:off x="2082904" y="2067855"/>
                <a:ext cx="713931" cy="372571"/>
              </a:xfrm>
              <a:custGeom>
                <a:avLst/>
                <a:gdLst>
                  <a:gd name="connsiteX0" fmla="*/ 356965 w 713931"/>
                  <a:gd name="connsiteY0" fmla="*/ 0 h 372571"/>
                  <a:gd name="connsiteX1" fmla="*/ 709511 w 713931"/>
                  <a:gd name="connsiteY1" fmla="*/ 323250 h 372571"/>
                  <a:gd name="connsiteX2" fmla="*/ 713931 w 713931"/>
                  <a:gd name="connsiteY2" fmla="*/ 372571 h 372571"/>
                  <a:gd name="connsiteX3" fmla="*/ 705219 w 713931"/>
                  <a:gd name="connsiteY3" fmla="*/ 342509 h 372571"/>
                  <a:gd name="connsiteX4" fmla="*/ 356965 w 713931"/>
                  <a:gd name="connsiteY4" fmla="*/ 95251 h 372571"/>
                  <a:gd name="connsiteX5" fmla="*/ 8712 w 713931"/>
                  <a:gd name="connsiteY5" fmla="*/ 342509 h 372571"/>
                  <a:gd name="connsiteX6" fmla="*/ 0 w 713931"/>
                  <a:gd name="connsiteY6" fmla="*/ 372570 h 372571"/>
                  <a:gd name="connsiteX7" fmla="*/ 4419 w 713931"/>
                  <a:gd name="connsiteY7" fmla="*/ 323250 h 372571"/>
                  <a:gd name="connsiteX8" fmla="*/ 356965 w 713931"/>
                  <a:gd name="connsiteY8" fmla="*/ 0 h 372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3931" h="372571">
                    <a:moveTo>
                      <a:pt x="356965" y="0"/>
                    </a:moveTo>
                    <a:cubicBezTo>
                      <a:pt x="530866" y="0"/>
                      <a:pt x="675956" y="138772"/>
                      <a:pt x="709511" y="323250"/>
                    </a:cubicBezTo>
                    <a:lnTo>
                      <a:pt x="713931" y="372571"/>
                    </a:lnTo>
                    <a:lnTo>
                      <a:pt x="705219" y="342509"/>
                    </a:lnTo>
                    <a:cubicBezTo>
                      <a:pt x="647842" y="197206"/>
                      <a:pt x="513520" y="95251"/>
                      <a:pt x="356965" y="95251"/>
                    </a:cubicBezTo>
                    <a:cubicBezTo>
                      <a:pt x="200411" y="95251"/>
                      <a:pt x="66088" y="197206"/>
                      <a:pt x="8712" y="342509"/>
                    </a:cubicBezTo>
                    <a:lnTo>
                      <a:pt x="0" y="372570"/>
                    </a:lnTo>
                    <a:lnTo>
                      <a:pt x="4419" y="323250"/>
                    </a:lnTo>
                    <a:cubicBezTo>
                      <a:pt x="37974" y="138772"/>
                      <a:pt x="183064" y="0"/>
                      <a:pt x="356965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0" name="月 619"/>
              <p:cNvSpPr/>
              <p:nvPr/>
            </p:nvSpPr>
            <p:spPr>
              <a:xfrm rot="5400000">
                <a:off x="2182417" y="2247185"/>
                <a:ext cx="104752" cy="192542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1" name="月 620"/>
              <p:cNvSpPr/>
              <p:nvPr/>
            </p:nvSpPr>
            <p:spPr>
              <a:xfrm rot="5400000">
                <a:off x="2589993" y="2247185"/>
                <a:ext cx="104752" cy="192542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17" name="角丸四角形 316"/>
            <p:cNvSpPr/>
            <p:nvPr/>
          </p:nvSpPr>
          <p:spPr bwMode="auto">
            <a:xfrm rot="1800000">
              <a:off x="3389203" y="4132590"/>
              <a:ext cx="312097" cy="254630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8" name="角丸四角形 317"/>
            <p:cNvSpPr/>
            <p:nvPr/>
          </p:nvSpPr>
          <p:spPr bwMode="auto">
            <a:xfrm rot="1800000">
              <a:off x="3404367" y="4146321"/>
              <a:ext cx="266690" cy="21510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15" name="グループ化 814"/>
            <p:cNvGrpSpPr/>
            <p:nvPr/>
          </p:nvGrpSpPr>
          <p:grpSpPr>
            <a:xfrm rot="648129">
              <a:off x="2867827" y="3796243"/>
              <a:ext cx="839164" cy="509818"/>
              <a:chOff x="2296661" y="2734322"/>
              <a:chExt cx="2863510" cy="1739671"/>
            </a:xfrm>
          </p:grpSpPr>
          <p:grpSp>
            <p:nvGrpSpPr>
              <p:cNvPr id="816" name="グループ化 815"/>
              <p:cNvGrpSpPr/>
              <p:nvPr/>
            </p:nvGrpSpPr>
            <p:grpSpPr>
              <a:xfrm>
                <a:off x="3663167" y="2734322"/>
                <a:ext cx="1497004" cy="1739671"/>
                <a:chOff x="4649442" y="4736264"/>
                <a:chExt cx="844378" cy="981254"/>
              </a:xfrm>
            </p:grpSpPr>
            <p:sp>
              <p:nvSpPr>
                <p:cNvPr id="862" name="フリーフォーム 861"/>
                <p:cNvSpPr/>
                <p:nvPr/>
              </p:nvSpPr>
              <p:spPr>
                <a:xfrm rot="5400000">
                  <a:off x="4795086" y="5018784"/>
                  <a:ext cx="553090" cy="844378"/>
                </a:xfrm>
                <a:custGeom>
                  <a:avLst/>
                  <a:gdLst>
                    <a:gd name="connsiteX0" fmla="*/ 340 w 553090"/>
                    <a:gd name="connsiteY0" fmla="*/ 341749 h 844378"/>
                    <a:gd name="connsiteX1" fmla="*/ 6535 w 553090"/>
                    <a:gd name="connsiteY1" fmla="*/ 303685 h 844378"/>
                    <a:gd name="connsiteX2" fmla="*/ 50083 w 553090"/>
                    <a:gd name="connsiteY2" fmla="*/ 141161 h 844378"/>
                    <a:gd name="connsiteX3" fmla="*/ 283263 w 553090"/>
                    <a:gd name="connsiteY3" fmla="*/ 6534 h 844378"/>
                    <a:gd name="connsiteX4" fmla="*/ 411930 w 553090"/>
                    <a:gd name="connsiteY4" fmla="*/ 41010 h 844378"/>
                    <a:gd name="connsiteX5" fmla="*/ 546556 w 553090"/>
                    <a:gd name="connsiteY5" fmla="*/ 274190 h 844378"/>
                    <a:gd name="connsiteX6" fmla="*/ 503008 w 553090"/>
                    <a:gd name="connsiteY6" fmla="*/ 436715 h 844378"/>
                    <a:gd name="connsiteX7" fmla="*/ 469375 w 553090"/>
                    <a:gd name="connsiteY7" fmla="*/ 504427 h 844378"/>
                    <a:gd name="connsiteX8" fmla="*/ 447832 w 553090"/>
                    <a:gd name="connsiteY8" fmla="*/ 523161 h 844378"/>
                    <a:gd name="connsiteX9" fmla="*/ 447832 w 553090"/>
                    <a:gd name="connsiteY9" fmla="*/ 771091 h 844378"/>
                    <a:gd name="connsiteX10" fmla="*/ 374545 w 553090"/>
                    <a:gd name="connsiteY10" fmla="*/ 844378 h 844378"/>
                    <a:gd name="connsiteX11" fmla="*/ 301258 w 553090"/>
                    <a:gd name="connsiteY11" fmla="*/ 771091 h 844378"/>
                    <a:gd name="connsiteX12" fmla="*/ 301258 w 553090"/>
                    <a:gd name="connsiteY12" fmla="*/ 573312 h 844378"/>
                    <a:gd name="connsiteX13" fmla="*/ 269827 w 553090"/>
                    <a:gd name="connsiteY13" fmla="*/ 571342 h 844378"/>
                    <a:gd name="connsiteX14" fmla="*/ 141161 w 553090"/>
                    <a:gd name="connsiteY14" fmla="*/ 536866 h 844378"/>
                    <a:gd name="connsiteX15" fmla="*/ 340 w 553090"/>
                    <a:gd name="connsiteY15" fmla="*/ 341749 h 844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53090" h="844378">
                      <a:moveTo>
                        <a:pt x="340" y="341749"/>
                      </a:moveTo>
                      <a:cubicBezTo>
                        <a:pt x="1098" y="329121"/>
                        <a:pt x="3133" y="316381"/>
                        <a:pt x="6535" y="303685"/>
                      </a:cubicBezTo>
                      <a:lnTo>
                        <a:pt x="50083" y="141161"/>
                      </a:lnTo>
                      <a:cubicBezTo>
                        <a:pt x="77298" y="39593"/>
                        <a:pt x="181696" y="-20681"/>
                        <a:pt x="283263" y="6534"/>
                      </a:cubicBezTo>
                      <a:lnTo>
                        <a:pt x="411930" y="41010"/>
                      </a:lnTo>
                      <a:cubicBezTo>
                        <a:pt x="513497" y="68225"/>
                        <a:pt x="573771" y="172623"/>
                        <a:pt x="546556" y="274190"/>
                      </a:cubicBezTo>
                      <a:lnTo>
                        <a:pt x="503008" y="436715"/>
                      </a:lnTo>
                      <a:cubicBezTo>
                        <a:pt x="496204" y="462107"/>
                        <a:pt x="484577" y="484918"/>
                        <a:pt x="469375" y="504427"/>
                      </a:cubicBezTo>
                      <a:lnTo>
                        <a:pt x="447832" y="523161"/>
                      </a:lnTo>
                      <a:lnTo>
                        <a:pt x="447832" y="771091"/>
                      </a:lnTo>
                      <a:cubicBezTo>
                        <a:pt x="447832" y="811566"/>
                        <a:pt x="415020" y="844378"/>
                        <a:pt x="374545" y="844378"/>
                      </a:cubicBezTo>
                      <a:cubicBezTo>
                        <a:pt x="334070" y="844378"/>
                        <a:pt x="301258" y="811566"/>
                        <a:pt x="301258" y="771091"/>
                      </a:cubicBezTo>
                      <a:lnTo>
                        <a:pt x="301258" y="573312"/>
                      </a:lnTo>
                      <a:lnTo>
                        <a:pt x="269827" y="571342"/>
                      </a:lnTo>
                      <a:lnTo>
                        <a:pt x="141161" y="536866"/>
                      </a:lnTo>
                      <a:cubicBezTo>
                        <a:pt x="52290" y="513053"/>
                        <a:pt x="-4967" y="430146"/>
                        <a:pt x="340" y="34174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3" name="フリーフォーム 862"/>
                <p:cNvSpPr/>
                <p:nvPr/>
              </p:nvSpPr>
              <p:spPr>
                <a:xfrm rot="9000000">
                  <a:off x="4750158" y="4736264"/>
                  <a:ext cx="302399" cy="586319"/>
                </a:xfrm>
                <a:custGeom>
                  <a:avLst/>
                  <a:gdLst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368624 h 635624"/>
                    <a:gd name="connsiteX5" fmla="*/ 2425 w 327828"/>
                    <a:gd name="connsiteY5" fmla="*/ 73287 h 635624"/>
                    <a:gd name="connsiteX6" fmla="*/ 75712 w 327828"/>
                    <a:gd name="connsiteY6" fmla="*/ 0 h 635624"/>
                    <a:gd name="connsiteX7" fmla="*/ 148999 w 327828"/>
                    <a:gd name="connsiteY7" fmla="*/ 73287 h 635624"/>
                    <a:gd name="connsiteX8" fmla="*/ 148999 w 327828"/>
                    <a:gd name="connsiteY8" fmla="*/ 353152 h 635624"/>
                    <a:gd name="connsiteX9" fmla="*/ 306363 w 327828"/>
                    <a:gd name="connsiteY9" fmla="*/ 510516 h 635624"/>
                    <a:gd name="connsiteX10" fmla="*/ 306363 w 327828"/>
                    <a:gd name="connsiteY10" fmla="*/ 614160 h 635624"/>
                    <a:gd name="connsiteX11" fmla="*/ 226964 w 327828"/>
                    <a:gd name="connsiteY11" fmla="*/ 630259 h 635624"/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73287 h 635624"/>
                    <a:gd name="connsiteX5" fmla="*/ 75712 w 327828"/>
                    <a:gd name="connsiteY5" fmla="*/ 0 h 635624"/>
                    <a:gd name="connsiteX6" fmla="*/ 148999 w 327828"/>
                    <a:gd name="connsiteY6" fmla="*/ 73287 h 635624"/>
                    <a:gd name="connsiteX7" fmla="*/ 148999 w 327828"/>
                    <a:gd name="connsiteY7" fmla="*/ 353152 h 635624"/>
                    <a:gd name="connsiteX8" fmla="*/ 306363 w 327828"/>
                    <a:gd name="connsiteY8" fmla="*/ 510516 h 635624"/>
                    <a:gd name="connsiteX9" fmla="*/ 306363 w 327828"/>
                    <a:gd name="connsiteY9" fmla="*/ 614160 h 635624"/>
                    <a:gd name="connsiteX10" fmla="*/ 226964 w 327828"/>
                    <a:gd name="connsiteY10" fmla="*/ 630259 h 635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7828" h="635624">
                      <a:moveTo>
                        <a:pt x="226964" y="630259"/>
                      </a:moveTo>
                      <a:cubicBezTo>
                        <a:pt x="218142" y="626681"/>
                        <a:pt x="209875" y="621315"/>
                        <a:pt x="202720" y="614160"/>
                      </a:cubicBezTo>
                      <a:lnTo>
                        <a:pt x="21466" y="432906"/>
                      </a:lnTo>
                      <a:cubicBezTo>
                        <a:pt x="7156" y="418596"/>
                        <a:pt x="1" y="399840"/>
                        <a:pt x="0" y="381084"/>
                      </a:cubicBezTo>
                      <a:cubicBezTo>
                        <a:pt x="808" y="278485"/>
                        <a:pt x="1617" y="175886"/>
                        <a:pt x="2425" y="73287"/>
                      </a:cubicBezTo>
                      <a:cubicBezTo>
                        <a:pt x="2425" y="32812"/>
                        <a:pt x="35237" y="0"/>
                        <a:pt x="75712" y="0"/>
                      </a:cubicBezTo>
                      <a:cubicBezTo>
                        <a:pt x="116187" y="0"/>
                        <a:pt x="148999" y="32812"/>
                        <a:pt x="148999" y="73287"/>
                      </a:cubicBezTo>
                      <a:lnTo>
                        <a:pt x="148999" y="353152"/>
                      </a:lnTo>
                      <a:lnTo>
                        <a:pt x="306363" y="510516"/>
                      </a:lnTo>
                      <a:cubicBezTo>
                        <a:pt x="334984" y="539137"/>
                        <a:pt x="334984" y="585540"/>
                        <a:pt x="306363" y="614160"/>
                      </a:cubicBezTo>
                      <a:cubicBezTo>
                        <a:pt x="284898" y="635625"/>
                        <a:pt x="253430" y="640991"/>
                        <a:pt x="226964" y="6302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4" name="角丸四角形 863"/>
                <p:cNvSpPr/>
                <p:nvPr/>
              </p:nvSpPr>
              <p:spPr>
                <a:xfrm rot="1744618">
                  <a:off x="4947309" y="5070632"/>
                  <a:ext cx="179400" cy="388875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5" name="角丸四角形 864"/>
                <p:cNvSpPr/>
                <p:nvPr/>
              </p:nvSpPr>
              <p:spPr>
                <a:xfrm rot="1267774">
                  <a:off x="5031689" y="5099097"/>
                  <a:ext cx="169691" cy="400539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6" name="フリーフォーム 865"/>
                <p:cNvSpPr/>
                <p:nvPr/>
              </p:nvSpPr>
              <p:spPr>
                <a:xfrm>
                  <a:off x="5091071" y="5139190"/>
                  <a:ext cx="315077" cy="401306"/>
                </a:xfrm>
                <a:custGeom>
                  <a:avLst/>
                  <a:gdLst>
                    <a:gd name="connsiteX0" fmla="*/ 154126 w 315077"/>
                    <a:gd name="connsiteY0" fmla="*/ 461 h 401306"/>
                    <a:gd name="connsiteX1" fmla="*/ 181496 w 315077"/>
                    <a:gd name="connsiteY1" fmla="*/ 9506 h 401306"/>
                    <a:gd name="connsiteX2" fmla="*/ 315077 w 315077"/>
                    <a:gd name="connsiteY2" fmla="*/ 98313 h 401306"/>
                    <a:gd name="connsiteX3" fmla="*/ 242787 w 315077"/>
                    <a:gd name="connsiteY3" fmla="*/ 215034 h 401306"/>
                    <a:gd name="connsiteX4" fmla="*/ 207151 w 315077"/>
                    <a:gd name="connsiteY4" fmla="*/ 196300 h 401306"/>
                    <a:gd name="connsiteX5" fmla="*/ 186672 w 315077"/>
                    <a:gd name="connsiteY5" fmla="*/ 270764 h 401306"/>
                    <a:gd name="connsiteX6" fmla="*/ 191810 w 315077"/>
                    <a:gd name="connsiteY6" fmla="*/ 270764 h 401306"/>
                    <a:gd name="connsiteX7" fmla="*/ 257081 w 315077"/>
                    <a:gd name="connsiteY7" fmla="*/ 336035 h 401306"/>
                    <a:gd name="connsiteX8" fmla="*/ 257080 w 315077"/>
                    <a:gd name="connsiteY8" fmla="*/ 336035 h 401306"/>
                    <a:gd name="connsiteX9" fmla="*/ 191809 w 315077"/>
                    <a:gd name="connsiteY9" fmla="*/ 401306 h 401306"/>
                    <a:gd name="connsiteX10" fmla="*/ 104488 w 315077"/>
                    <a:gd name="connsiteY10" fmla="*/ 401305 h 401306"/>
                    <a:gd name="connsiteX11" fmla="*/ 99018 w 315077"/>
                    <a:gd name="connsiteY11" fmla="*/ 400201 h 401306"/>
                    <a:gd name="connsiteX12" fmla="*/ 77015 w 315077"/>
                    <a:gd name="connsiteY12" fmla="*/ 399058 h 401306"/>
                    <a:gd name="connsiteX13" fmla="*/ 52632 w 315077"/>
                    <a:gd name="connsiteY13" fmla="*/ 392700 h 401306"/>
                    <a:gd name="connsiteX14" fmla="*/ 2695 w 315077"/>
                    <a:gd name="connsiteY14" fmla="*/ 303842 h 401306"/>
                    <a:gd name="connsiteX15" fmla="*/ 68842 w 315077"/>
                    <a:gd name="connsiteY15" fmla="*/ 63325 h 401306"/>
                    <a:gd name="connsiteX16" fmla="*/ 81159 w 315077"/>
                    <a:gd name="connsiteY16" fmla="*/ 38628 h 401306"/>
                    <a:gd name="connsiteX17" fmla="*/ 81462 w 315077"/>
                    <a:gd name="connsiteY17" fmla="*/ 37742 h 401306"/>
                    <a:gd name="connsiteX18" fmla="*/ 81462 w 315077"/>
                    <a:gd name="connsiteY18" fmla="*/ 37743 h 401306"/>
                    <a:gd name="connsiteX19" fmla="*/ 81785 w 315077"/>
                    <a:gd name="connsiteY19" fmla="*/ 37373 h 401306"/>
                    <a:gd name="connsiteX20" fmla="*/ 81870 w 315077"/>
                    <a:gd name="connsiteY20" fmla="*/ 37201 h 401306"/>
                    <a:gd name="connsiteX21" fmla="*/ 82152 w 315077"/>
                    <a:gd name="connsiteY21" fmla="*/ 36952 h 401306"/>
                    <a:gd name="connsiteX22" fmla="*/ 100891 w 315077"/>
                    <a:gd name="connsiteY22" fmla="*/ 15488 h 401306"/>
                    <a:gd name="connsiteX23" fmla="*/ 154126 w 315077"/>
                    <a:gd name="connsiteY23" fmla="*/ 461 h 401306"/>
                    <a:gd name="connsiteX0" fmla="*/ 242787 w 334227"/>
                    <a:gd name="connsiteY0" fmla="*/ 215034 h 401306"/>
                    <a:gd name="connsiteX1" fmla="*/ 207151 w 334227"/>
                    <a:gd name="connsiteY1" fmla="*/ 196300 h 401306"/>
                    <a:gd name="connsiteX2" fmla="*/ 186672 w 334227"/>
                    <a:gd name="connsiteY2" fmla="*/ 270764 h 401306"/>
                    <a:gd name="connsiteX3" fmla="*/ 191810 w 334227"/>
                    <a:gd name="connsiteY3" fmla="*/ 270764 h 401306"/>
                    <a:gd name="connsiteX4" fmla="*/ 257081 w 334227"/>
                    <a:gd name="connsiteY4" fmla="*/ 336035 h 401306"/>
                    <a:gd name="connsiteX5" fmla="*/ 257080 w 334227"/>
                    <a:gd name="connsiteY5" fmla="*/ 336035 h 401306"/>
                    <a:gd name="connsiteX6" fmla="*/ 191809 w 334227"/>
                    <a:gd name="connsiteY6" fmla="*/ 401306 h 401306"/>
                    <a:gd name="connsiteX7" fmla="*/ 104488 w 334227"/>
                    <a:gd name="connsiteY7" fmla="*/ 401305 h 401306"/>
                    <a:gd name="connsiteX8" fmla="*/ 99018 w 334227"/>
                    <a:gd name="connsiteY8" fmla="*/ 400201 h 401306"/>
                    <a:gd name="connsiteX9" fmla="*/ 77015 w 334227"/>
                    <a:gd name="connsiteY9" fmla="*/ 399058 h 401306"/>
                    <a:gd name="connsiteX10" fmla="*/ 52632 w 334227"/>
                    <a:gd name="connsiteY10" fmla="*/ 392700 h 401306"/>
                    <a:gd name="connsiteX11" fmla="*/ 2695 w 334227"/>
                    <a:gd name="connsiteY11" fmla="*/ 303842 h 401306"/>
                    <a:gd name="connsiteX12" fmla="*/ 68842 w 334227"/>
                    <a:gd name="connsiteY12" fmla="*/ 63325 h 401306"/>
                    <a:gd name="connsiteX13" fmla="*/ 81159 w 334227"/>
                    <a:gd name="connsiteY13" fmla="*/ 38628 h 401306"/>
                    <a:gd name="connsiteX14" fmla="*/ 81462 w 334227"/>
                    <a:gd name="connsiteY14" fmla="*/ 37742 h 401306"/>
                    <a:gd name="connsiteX15" fmla="*/ 81462 w 334227"/>
                    <a:gd name="connsiteY15" fmla="*/ 37743 h 401306"/>
                    <a:gd name="connsiteX16" fmla="*/ 81785 w 334227"/>
                    <a:gd name="connsiteY16" fmla="*/ 37373 h 401306"/>
                    <a:gd name="connsiteX17" fmla="*/ 81870 w 334227"/>
                    <a:gd name="connsiteY17" fmla="*/ 37201 h 401306"/>
                    <a:gd name="connsiteX18" fmla="*/ 82152 w 334227"/>
                    <a:gd name="connsiteY18" fmla="*/ 36952 h 401306"/>
                    <a:gd name="connsiteX19" fmla="*/ 100891 w 334227"/>
                    <a:gd name="connsiteY19" fmla="*/ 15488 h 401306"/>
                    <a:gd name="connsiteX20" fmla="*/ 154126 w 334227"/>
                    <a:gd name="connsiteY20" fmla="*/ 461 h 401306"/>
                    <a:gd name="connsiteX21" fmla="*/ 181496 w 334227"/>
                    <a:gd name="connsiteY21" fmla="*/ 9506 h 401306"/>
                    <a:gd name="connsiteX22" fmla="*/ 315077 w 334227"/>
                    <a:gd name="connsiteY22" fmla="*/ 98313 h 401306"/>
                    <a:gd name="connsiteX23" fmla="*/ 334227 w 334227"/>
                    <a:gd name="connsiteY23" fmla="*/ 306474 h 401306"/>
                    <a:gd name="connsiteX0" fmla="*/ 242787 w 315077"/>
                    <a:gd name="connsiteY0" fmla="*/ 215034 h 401306"/>
                    <a:gd name="connsiteX1" fmla="*/ 207151 w 315077"/>
                    <a:gd name="connsiteY1" fmla="*/ 196300 h 401306"/>
                    <a:gd name="connsiteX2" fmla="*/ 186672 w 315077"/>
                    <a:gd name="connsiteY2" fmla="*/ 270764 h 401306"/>
                    <a:gd name="connsiteX3" fmla="*/ 191810 w 315077"/>
                    <a:gd name="connsiteY3" fmla="*/ 270764 h 401306"/>
                    <a:gd name="connsiteX4" fmla="*/ 257081 w 315077"/>
                    <a:gd name="connsiteY4" fmla="*/ 336035 h 401306"/>
                    <a:gd name="connsiteX5" fmla="*/ 257080 w 315077"/>
                    <a:gd name="connsiteY5" fmla="*/ 336035 h 401306"/>
                    <a:gd name="connsiteX6" fmla="*/ 191809 w 315077"/>
                    <a:gd name="connsiteY6" fmla="*/ 401306 h 401306"/>
                    <a:gd name="connsiteX7" fmla="*/ 104488 w 315077"/>
                    <a:gd name="connsiteY7" fmla="*/ 401305 h 401306"/>
                    <a:gd name="connsiteX8" fmla="*/ 99018 w 315077"/>
                    <a:gd name="connsiteY8" fmla="*/ 400201 h 401306"/>
                    <a:gd name="connsiteX9" fmla="*/ 77015 w 315077"/>
                    <a:gd name="connsiteY9" fmla="*/ 399058 h 401306"/>
                    <a:gd name="connsiteX10" fmla="*/ 52632 w 315077"/>
                    <a:gd name="connsiteY10" fmla="*/ 392700 h 401306"/>
                    <a:gd name="connsiteX11" fmla="*/ 2695 w 315077"/>
                    <a:gd name="connsiteY11" fmla="*/ 303842 h 401306"/>
                    <a:gd name="connsiteX12" fmla="*/ 68842 w 315077"/>
                    <a:gd name="connsiteY12" fmla="*/ 63325 h 401306"/>
                    <a:gd name="connsiteX13" fmla="*/ 81159 w 315077"/>
                    <a:gd name="connsiteY13" fmla="*/ 38628 h 401306"/>
                    <a:gd name="connsiteX14" fmla="*/ 81462 w 315077"/>
                    <a:gd name="connsiteY14" fmla="*/ 37742 h 401306"/>
                    <a:gd name="connsiteX15" fmla="*/ 81462 w 315077"/>
                    <a:gd name="connsiteY15" fmla="*/ 37743 h 401306"/>
                    <a:gd name="connsiteX16" fmla="*/ 81785 w 315077"/>
                    <a:gd name="connsiteY16" fmla="*/ 37373 h 401306"/>
                    <a:gd name="connsiteX17" fmla="*/ 81870 w 315077"/>
                    <a:gd name="connsiteY17" fmla="*/ 37201 h 401306"/>
                    <a:gd name="connsiteX18" fmla="*/ 82152 w 315077"/>
                    <a:gd name="connsiteY18" fmla="*/ 36952 h 401306"/>
                    <a:gd name="connsiteX19" fmla="*/ 100891 w 315077"/>
                    <a:gd name="connsiteY19" fmla="*/ 15488 h 401306"/>
                    <a:gd name="connsiteX20" fmla="*/ 154126 w 315077"/>
                    <a:gd name="connsiteY20" fmla="*/ 461 h 401306"/>
                    <a:gd name="connsiteX21" fmla="*/ 181496 w 315077"/>
                    <a:gd name="connsiteY21" fmla="*/ 9506 h 401306"/>
                    <a:gd name="connsiteX22" fmla="*/ 315077 w 315077"/>
                    <a:gd name="connsiteY22" fmla="*/ 98313 h 401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15077" h="401306">
                      <a:moveTo>
                        <a:pt x="242787" y="215034"/>
                      </a:moveTo>
                      <a:lnTo>
                        <a:pt x="207151" y="196300"/>
                      </a:lnTo>
                      <a:lnTo>
                        <a:pt x="186672" y="270764"/>
                      </a:lnTo>
                      <a:lnTo>
                        <a:pt x="191810" y="270764"/>
                      </a:lnTo>
                      <a:cubicBezTo>
                        <a:pt x="227858" y="270764"/>
                        <a:pt x="257081" y="299987"/>
                        <a:pt x="257081" y="336035"/>
                      </a:cubicBezTo>
                      <a:lnTo>
                        <a:pt x="257080" y="336035"/>
                      </a:lnTo>
                      <a:cubicBezTo>
                        <a:pt x="257080" y="372083"/>
                        <a:pt x="227857" y="401306"/>
                        <a:pt x="191809" y="401306"/>
                      </a:cubicBezTo>
                      <a:lnTo>
                        <a:pt x="104488" y="401305"/>
                      </a:lnTo>
                      <a:lnTo>
                        <a:pt x="99018" y="400201"/>
                      </a:lnTo>
                      <a:lnTo>
                        <a:pt x="77015" y="399058"/>
                      </a:lnTo>
                      <a:lnTo>
                        <a:pt x="52632" y="392700"/>
                      </a:lnTo>
                      <a:cubicBezTo>
                        <a:pt x="14304" y="382707"/>
                        <a:pt x="-8053" y="342923"/>
                        <a:pt x="2695" y="303842"/>
                      </a:cubicBezTo>
                      <a:lnTo>
                        <a:pt x="68842" y="63325"/>
                      </a:lnTo>
                      <a:lnTo>
                        <a:pt x="81159" y="38628"/>
                      </a:lnTo>
                      <a:lnTo>
                        <a:pt x="81462" y="37742"/>
                      </a:lnTo>
                      <a:lnTo>
                        <a:pt x="81462" y="37743"/>
                      </a:lnTo>
                      <a:lnTo>
                        <a:pt x="81785" y="37373"/>
                      </a:lnTo>
                      <a:cubicBezTo>
                        <a:pt x="81813" y="37316"/>
                        <a:pt x="81842" y="37258"/>
                        <a:pt x="81870" y="37201"/>
                      </a:cubicBezTo>
                      <a:lnTo>
                        <a:pt x="82152" y="36952"/>
                      </a:lnTo>
                      <a:lnTo>
                        <a:pt x="100891" y="15488"/>
                      </a:lnTo>
                      <a:cubicBezTo>
                        <a:pt x="116156" y="3726"/>
                        <a:pt x="135331" y="-1687"/>
                        <a:pt x="154126" y="461"/>
                      </a:cubicBezTo>
                      <a:cubicBezTo>
                        <a:pt x="163523" y="1536"/>
                        <a:pt x="172825" y="4500"/>
                        <a:pt x="181496" y="9506"/>
                      </a:cubicBezTo>
                      <a:lnTo>
                        <a:pt x="315077" y="98313"/>
                      </a:lnTo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17" name="グループ化 816"/>
              <p:cNvGrpSpPr/>
              <p:nvPr/>
            </p:nvGrpSpPr>
            <p:grpSpPr>
              <a:xfrm>
                <a:off x="2296661" y="3096618"/>
                <a:ext cx="1556044" cy="966581"/>
                <a:chOff x="2296661" y="3096618"/>
                <a:chExt cx="1556044" cy="966581"/>
              </a:xfrm>
            </p:grpSpPr>
            <p:grpSp>
              <p:nvGrpSpPr>
                <p:cNvPr id="818" name="グループ化 817"/>
                <p:cNvGrpSpPr/>
                <p:nvPr/>
              </p:nvGrpSpPr>
              <p:grpSpPr>
                <a:xfrm>
                  <a:off x="2296661" y="3096618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841" name="正方形/長方形 840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42" name="フリーフォーム 841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43" name="正方形/長方形 842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844" name="直線コネクタ 843"/>
                  <p:cNvCxnSpPr>
                    <a:stCxn id="843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845" name="直線コネクタ 844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846" name="直線コネクタ 845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847" name="テキスト ボックス 846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848" name="テキスト ボックス 847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849" name="テキスト ボックス 848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850" name="グループ化 849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854" name="グループ化 853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858" name="片側の 2 つの角を丸めた四角形 857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859" name="正方形/長方形 858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860" name="正方形/長方形 859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861" name="正方形/長方形 860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855" name="フリーフォーム 854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56" name="フリーフォーム 855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57" name="フリーフォーム 856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51" name="グループ化 850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852" name="フリーフォーム 851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53" name="テキスト ボックス 852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819" name="グループ化 818"/>
                <p:cNvGrpSpPr/>
                <p:nvPr/>
              </p:nvGrpSpPr>
              <p:grpSpPr>
                <a:xfrm>
                  <a:off x="2400666" y="3522168"/>
                  <a:ext cx="344331" cy="472136"/>
                  <a:chOff x="1992443" y="2067855"/>
                  <a:chExt cx="891722" cy="1222703"/>
                </a:xfrm>
              </p:grpSpPr>
              <p:grpSp>
                <p:nvGrpSpPr>
                  <p:cNvPr id="820" name="グループ化 819"/>
                  <p:cNvGrpSpPr/>
                  <p:nvPr/>
                </p:nvGrpSpPr>
                <p:grpSpPr>
                  <a:xfrm>
                    <a:off x="1992443" y="2084524"/>
                    <a:ext cx="891722" cy="1206034"/>
                    <a:chOff x="2921454" y="1909736"/>
                    <a:chExt cx="891722" cy="1206034"/>
                  </a:xfrm>
                  <a:solidFill>
                    <a:srgbClr val="FFCC99"/>
                  </a:solidFill>
                </p:grpSpPr>
                <p:sp>
                  <p:nvSpPr>
                    <p:cNvPr id="827" name="片側の 2 つの角を丸めた四角形 826"/>
                    <p:cNvSpPr/>
                    <p:nvPr/>
                  </p:nvSpPr>
                  <p:spPr>
                    <a:xfrm>
                      <a:off x="3007976" y="2743208"/>
                      <a:ext cx="718680" cy="372562"/>
                    </a:xfrm>
                    <a:prstGeom prst="round2SameRect">
                      <a:avLst>
                        <a:gd name="adj1" fmla="val 26104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28" name="角丸四角形 827"/>
                    <p:cNvSpPr/>
                    <p:nvPr/>
                  </p:nvSpPr>
                  <p:spPr>
                    <a:xfrm>
                      <a:off x="3249734" y="2645570"/>
                      <a:ext cx="235162" cy="149162"/>
                    </a:xfrm>
                    <a:prstGeom prst="roundRect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29" name="角丸四角形 828"/>
                    <p:cNvSpPr/>
                    <p:nvPr/>
                  </p:nvSpPr>
                  <p:spPr>
                    <a:xfrm>
                      <a:off x="3343065" y="2645570"/>
                      <a:ext cx="45719" cy="149162"/>
                    </a:xfrm>
                    <a:prstGeom prst="roundRect">
                      <a:avLst/>
                    </a:prstGeom>
                    <a:solidFill>
                      <a:sysClr val="window" lastClr="FFFFFF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830" name="グループ化 829"/>
                    <p:cNvGrpSpPr/>
                    <p:nvPr/>
                  </p:nvGrpSpPr>
                  <p:grpSpPr>
                    <a:xfrm>
                      <a:off x="2921454" y="1909736"/>
                      <a:ext cx="891722" cy="809678"/>
                      <a:chOff x="2791855" y="2017485"/>
                      <a:chExt cx="1150919" cy="1045028"/>
                    </a:xfrm>
                    <a:grpFill/>
                  </p:grpSpPr>
                  <p:grpSp>
                    <p:nvGrpSpPr>
                      <p:cNvPr id="834" name="グループ化 833"/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839" name="円/楕円 838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40" name="円/楕円 839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835" name="グループ化 834"/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837" name="円/楕円 836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38" name="円/楕円 837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836" name="円/楕円 835"/>
                      <p:cNvSpPr/>
                      <p:nvPr/>
                    </p:nvSpPr>
                    <p:spPr>
                      <a:xfrm>
                        <a:off x="2902857" y="2017485"/>
                        <a:ext cx="928913" cy="1045028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831" name="円/楕円 830"/>
                    <p:cNvSpPr/>
                    <p:nvPr/>
                  </p:nvSpPr>
                  <p:spPr>
                    <a:xfrm>
                      <a:off x="3125619" y="2240731"/>
                      <a:ext cx="80251" cy="130479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2" name="円/楕円 831"/>
                    <p:cNvSpPr/>
                    <p:nvPr/>
                  </p:nvSpPr>
                  <p:spPr>
                    <a:xfrm>
                      <a:off x="3535963" y="2240731"/>
                      <a:ext cx="80251" cy="130479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3" name="円/楕円 832"/>
                    <p:cNvSpPr/>
                    <p:nvPr/>
                  </p:nvSpPr>
                  <p:spPr>
                    <a:xfrm>
                      <a:off x="3306491" y="2399897"/>
                      <a:ext cx="118869" cy="117562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21" name="円/楕円 27"/>
                  <p:cNvSpPr/>
                  <p:nvPr/>
                </p:nvSpPr>
                <p:spPr>
                  <a:xfrm>
                    <a:off x="2354792" y="276745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2" name="円/楕円 821"/>
                  <p:cNvSpPr/>
                  <p:nvPr/>
                </p:nvSpPr>
                <p:spPr>
                  <a:xfrm>
                    <a:off x="2408905" y="3044746"/>
                    <a:ext cx="59531" cy="59531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3" name="円/楕円 822"/>
                  <p:cNvSpPr/>
                  <p:nvPr/>
                </p:nvSpPr>
                <p:spPr>
                  <a:xfrm>
                    <a:off x="2408905" y="3182858"/>
                    <a:ext cx="59531" cy="59531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4" name="フリーフォーム 823"/>
                  <p:cNvSpPr/>
                  <p:nvPr/>
                </p:nvSpPr>
                <p:spPr>
                  <a:xfrm>
                    <a:off x="2082904" y="2067855"/>
                    <a:ext cx="713931" cy="372571"/>
                  </a:xfrm>
                  <a:custGeom>
                    <a:avLst/>
                    <a:gdLst>
                      <a:gd name="connsiteX0" fmla="*/ 356965 w 713931"/>
                      <a:gd name="connsiteY0" fmla="*/ 0 h 372571"/>
                      <a:gd name="connsiteX1" fmla="*/ 709511 w 713931"/>
                      <a:gd name="connsiteY1" fmla="*/ 323250 h 372571"/>
                      <a:gd name="connsiteX2" fmla="*/ 713931 w 713931"/>
                      <a:gd name="connsiteY2" fmla="*/ 372571 h 372571"/>
                      <a:gd name="connsiteX3" fmla="*/ 705219 w 713931"/>
                      <a:gd name="connsiteY3" fmla="*/ 342509 h 372571"/>
                      <a:gd name="connsiteX4" fmla="*/ 356965 w 713931"/>
                      <a:gd name="connsiteY4" fmla="*/ 95251 h 372571"/>
                      <a:gd name="connsiteX5" fmla="*/ 8712 w 713931"/>
                      <a:gd name="connsiteY5" fmla="*/ 342509 h 372571"/>
                      <a:gd name="connsiteX6" fmla="*/ 0 w 713931"/>
                      <a:gd name="connsiteY6" fmla="*/ 372570 h 372571"/>
                      <a:gd name="connsiteX7" fmla="*/ 4419 w 713931"/>
                      <a:gd name="connsiteY7" fmla="*/ 323250 h 372571"/>
                      <a:gd name="connsiteX8" fmla="*/ 356965 w 713931"/>
                      <a:gd name="connsiteY8" fmla="*/ 0 h 372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13931" h="372571">
                        <a:moveTo>
                          <a:pt x="356965" y="0"/>
                        </a:moveTo>
                        <a:cubicBezTo>
                          <a:pt x="530866" y="0"/>
                          <a:pt x="675956" y="138772"/>
                          <a:pt x="709511" y="323250"/>
                        </a:cubicBezTo>
                        <a:lnTo>
                          <a:pt x="713931" y="372571"/>
                        </a:lnTo>
                        <a:lnTo>
                          <a:pt x="705219" y="342509"/>
                        </a:lnTo>
                        <a:cubicBezTo>
                          <a:pt x="647842" y="197206"/>
                          <a:pt x="513520" y="95251"/>
                          <a:pt x="356965" y="95251"/>
                        </a:cubicBezTo>
                        <a:cubicBezTo>
                          <a:pt x="200411" y="95251"/>
                          <a:pt x="66088" y="197206"/>
                          <a:pt x="8712" y="342509"/>
                        </a:cubicBezTo>
                        <a:lnTo>
                          <a:pt x="0" y="372570"/>
                        </a:lnTo>
                        <a:lnTo>
                          <a:pt x="4419" y="323250"/>
                        </a:lnTo>
                        <a:cubicBezTo>
                          <a:pt x="37974" y="138772"/>
                          <a:pt x="183064" y="0"/>
                          <a:pt x="356965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5" name="月 824"/>
                  <p:cNvSpPr/>
                  <p:nvPr/>
                </p:nvSpPr>
                <p:spPr>
                  <a:xfrm rot="5400000">
                    <a:off x="2182417" y="2247185"/>
                    <a:ext cx="104752" cy="192542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6" name="月 825"/>
                  <p:cNvSpPr/>
                  <p:nvPr/>
                </p:nvSpPr>
                <p:spPr>
                  <a:xfrm rot="5400000">
                    <a:off x="2589993" y="2247185"/>
                    <a:ext cx="104752" cy="192542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9" name="グループ化 8"/>
          <p:cNvGrpSpPr/>
          <p:nvPr/>
        </p:nvGrpSpPr>
        <p:grpSpPr>
          <a:xfrm>
            <a:off x="8238491" y="4947914"/>
            <a:ext cx="1093821" cy="1328501"/>
            <a:chOff x="8238491" y="3058719"/>
            <a:chExt cx="1093821" cy="1328501"/>
          </a:xfrm>
        </p:grpSpPr>
        <p:grpSp>
          <p:nvGrpSpPr>
            <p:cNvPr id="720" name="グループ化 719"/>
            <p:cNvGrpSpPr/>
            <p:nvPr/>
          </p:nvGrpSpPr>
          <p:grpSpPr>
            <a:xfrm>
              <a:off x="8238491" y="3058719"/>
              <a:ext cx="891722" cy="1271265"/>
              <a:chOff x="5134931" y="2019293"/>
              <a:chExt cx="891722" cy="1271265"/>
            </a:xfrm>
          </p:grpSpPr>
          <p:sp>
            <p:nvSpPr>
              <p:cNvPr id="721" name="円/楕円 608"/>
              <p:cNvSpPr/>
              <p:nvPr/>
            </p:nvSpPr>
            <p:spPr>
              <a:xfrm>
                <a:off x="5161270" y="2019293"/>
                <a:ext cx="839041" cy="700220"/>
              </a:xfrm>
              <a:custGeom>
                <a:avLst/>
                <a:gdLst/>
                <a:ahLst/>
                <a:cxnLst/>
                <a:rect l="l" t="t" r="r" b="b"/>
                <a:pathLst>
                  <a:path w="839041" h="700220">
                    <a:moveTo>
                      <a:pt x="350110" y="0"/>
                    </a:moveTo>
                    <a:lnTo>
                      <a:pt x="419521" y="6997"/>
                    </a:lnTo>
                    <a:cubicBezTo>
                      <a:pt x="441940" y="2369"/>
                      <a:pt x="465159" y="0"/>
                      <a:pt x="488931" y="0"/>
                    </a:cubicBezTo>
                    <a:cubicBezTo>
                      <a:pt x="682291" y="0"/>
                      <a:pt x="839041" y="156750"/>
                      <a:pt x="839041" y="350110"/>
                    </a:cubicBezTo>
                    <a:cubicBezTo>
                      <a:pt x="839041" y="543470"/>
                      <a:pt x="682291" y="700220"/>
                      <a:pt x="488931" y="700220"/>
                    </a:cubicBezTo>
                    <a:lnTo>
                      <a:pt x="419521" y="693223"/>
                    </a:lnTo>
                    <a:cubicBezTo>
                      <a:pt x="397101" y="697851"/>
                      <a:pt x="373882" y="700220"/>
                      <a:pt x="350110" y="700220"/>
                    </a:cubicBezTo>
                    <a:cubicBezTo>
                      <a:pt x="156750" y="700220"/>
                      <a:pt x="0" y="543470"/>
                      <a:pt x="0" y="350110"/>
                    </a:cubicBezTo>
                    <a:cubicBezTo>
                      <a:pt x="0" y="156750"/>
                      <a:pt x="156750" y="0"/>
                      <a:pt x="3501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22" name="グループ化 721"/>
              <p:cNvGrpSpPr/>
              <p:nvPr/>
            </p:nvGrpSpPr>
            <p:grpSpPr>
              <a:xfrm>
                <a:off x="5134931" y="2084524"/>
                <a:ext cx="891722" cy="1206034"/>
                <a:chOff x="2921454" y="1909736"/>
                <a:chExt cx="891722" cy="1206034"/>
              </a:xfrm>
              <a:solidFill>
                <a:srgbClr val="FFCC99"/>
              </a:solidFill>
            </p:grpSpPr>
            <p:sp>
              <p:nvSpPr>
                <p:cNvPr id="731" name="片側の 2 つの角を丸めた四角形 730"/>
                <p:cNvSpPr/>
                <p:nvPr/>
              </p:nvSpPr>
              <p:spPr>
                <a:xfrm>
                  <a:off x="3059005" y="2743208"/>
                  <a:ext cx="616622" cy="372562"/>
                </a:xfrm>
                <a:prstGeom prst="round2SameRect">
                  <a:avLst>
                    <a:gd name="adj1" fmla="val 41444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2" name="角丸四角形 731"/>
                <p:cNvSpPr/>
                <p:nvPr/>
              </p:nvSpPr>
              <p:spPr>
                <a:xfrm>
                  <a:off x="3288605" y="2560416"/>
                  <a:ext cx="157420" cy="25375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33" name="グループ化 732"/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6"/>
                  <a:chExt cx="1150919" cy="1045028"/>
                </a:xfrm>
                <a:grpFill/>
              </p:grpSpPr>
              <p:grpSp>
                <p:nvGrpSpPr>
                  <p:cNvPr id="739" name="グループ化 738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44" name="円/楕円 743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45" name="円/楕円 744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40" name="グループ化 739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42" name="円/楕円 741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43" name="円/楕円 742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41" name="円/楕円 740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34" name="円/楕円 733"/>
                <p:cNvSpPr/>
                <p:nvPr/>
              </p:nvSpPr>
              <p:spPr>
                <a:xfrm>
                  <a:off x="3101998" y="2246100"/>
                  <a:ext cx="139664" cy="12511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5" name="円/楕円 734"/>
                <p:cNvSpPr/>
                <p:nvPr/>
              </p:nvSpPr>
              <p:spPr>
                <a:xfrm>
                  <a:off x="3512342" y="2246100"/>
                  <a:ext cx="139664" cy="12511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6" name="円/楕円 735"/>
                <p:cNvSpPr/>
                <p:nvPr/>
              </p:nvSpPr>
              <p:spPr>
                <a:xfrm>
                  <a:off x="3306491" y="2448183"/>
                  <a:ext cx="118869" cy="69275"/>
                </a:xfrm>
                <a:prstGeom prst="ellipse">
                  <a:avLst/>
                </a:prstGeom>
                <a:solidFill>
                  <a:srgbClr val="FF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7" name="円/楕円 736"/>
                <p:cNvSpPr/>
                <p:nvPr/>
              </p:nvSpPr>
              <p:spPr>
                <a:xfrm>
                  <a:off x="3136537" y="2250278"/>
                  <a:ext cx="70585" cy="6323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8" name="円/楕円 737"/>
                <p:cNvSpPr/>
                <p:nvPr/>
              </p:nvSpPr>
              <p:spPr>
                <a:xfrm>
                  <a:off x="3546881" y="2250278"/>
                  <a:ext cx="70585" cy="6323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23" name="円/楕円 27"/>
              <p:cNvSpPr/>
              <p:nvPr/>
            </p:nvSpPr>
            <p:spPr>
              <a:xfrm>
                <a:off x="5457056" y="2765063"/>
                <a:ext cx="230032" cy="5529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4" name="円/楕円 50"/>
              <p:cNvSpPr/>
              <p:nvPr/>
            </p:nvSpPr>
            <p:spPr>
              <a:xfrm>
                <a:off x="5277148" y="2077526"/>
                <a:ext cx="617208" cy="288310"/>
              </a:xfrm>
              <a:custGeom>
                <a:avLst/>
                <a:gdLst/>
                <a:ahLst/>
                <a:cxnLst/>
                <a:rect l="l" t="t" r="r" b="b"/>
                <a:pathLst>
                  <a:path w="617208" h="288310">
                    <a:moveTo>
                      <a:pt x="306540" y="0"/>
                    </a:moveTo>
                    <a:cubicBezTo>
                      <a:pt x="469326" y="0"/>
                      <a:pt x="601290" y="44625"/>
                      <a:pt x="601290" y="99673"/>
                    </a:cubicBezTo>
                    <a:lnTo>
                      <a:pt x="601154" y="100130"/>
                    </a:lnTo>
                    <a:cubicBezTo>
                      <a:pt x="626273" y="136691"/>
                      <a:pt x="621686" y="186815"/>
                      <a:pt x="589012" y="219488"/>
                    </a:cubicBezTo>
                    <a:lnTo>
                      <a:pt x="520191" y="288310"/>
                    </a:lnTo>
                    <a:lnTo>
                      <a:pt x="451370" y="219488"/>
                    </a:lnTo>
                    <a:lnTo>
                      <a:pt x="448184" y="214690"/>
                    </a:lnTo>
                    <a:cubicBezTo>
                      <a:pt x="447656" y="216752"/>
                      <a:pt x="446351" y="218135"/>
                      <a:pt x="444997" y="219488"/>
                    </a:cubicBezTo>
                    <a:lnTo>
                      <a:pt x="376176" y="288310"/>
                    </a:lnTo>
                    <a:lnTo>
                      <a:pt x="310859" y="222992"/>
                    </a:lnTo>
                    <a:lnTo>
                      <a:pt x="245541" y="288310"/>
                    </a:lnTo>
                    <a:lnTo>
                      <a:pt x="176720" y="219488"/>
                    </a:lnTo>
                    <a:lnTo>
                      <a:pt x="171280" y="211297"/>
                    </a:lnTo>
                    <a:cubicBezTo>
                      <a:pt x="170367" y="214728"/>
                      <a:pt x="168176" y="217153"/>
                      <a:pt x="165840" y="219488"/>
                    </a:cubicBezTo>
                    <a:lnTo>
                      <a:pt x="97019" y="288310"/>
                    </a:lnTo>
                    <a:lnTo>
                      <a:pt x="28198" y="219488"/>
                    </a:lnTo>
                    <a:cubicBezTo>
                      <a:pt x="-3184" y="188108"/>
                      <a:pt x="-8656" y="140630"/>
                      <a:pt x="13206" y="104422"/>
                    </a:cubicBezTo>
                    <a:cubicBezTo>
                      <a:pt x="11908" y="102951"/>
                      <a:pt x="11790" y="101317"/>
                      <a:pt x="11790" y="99673"/>
                    </a:cubicBezTo>
                    <a:cubicBezTo>
                      <a:pt x="11790" y="44625"/>
                      <a:pt x="143754" y="0"/>
                      <a:pt x="30654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5" name="月 724"/>
              <p:cNvSpPr/>
              <p:nvPr/>
            </p:nvSpPr>
            <p:spPr>
              <a:xfrm rot="5400000">
                <a:off x="5361435" y="2275271"/>
                <a:ext cx="45719" cy="14552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6" name="月 725"/>
              <p:cNvSpPr/>
              <p:nvPr/>
            </p:nvSpPr>
            <p:spPr>
              <a:xfrm rot="5400000">
                <a:off x="5772790" y="2275271"/>
                <a:ext cx="45719" cy="14552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7" name="正方形/長方形 726"/>
              <p:cNvSpPr/>
              <p:nvPr/>
            </p:nvSpPr>
            <p:spPr>
              <a:xfrm>
                <a:off x="5272482" y="3196669"/>
                <a:ext cx="615734" cy="45719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8" name="正方形/長方形 727"/>
              <p:cNvSpPr/>
              <p:nvPr/>
            </p:nvSpPr>
            <p:spPr>
              <a:xfrm>
                <a:off x="5272482" y="3117457"/>
                <a:ext cx="615734" cy="45719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9" name="円/楕円 728"/>
              <p:cNvSpPr/>
              <p:nvPr/>
            </p:nvSpPr>
            <p:spPr>
              <a:xfrm>
                <a:off x="5787653" y="2616404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0" name="円/楕円 729"/>
              <p:cNvSpPr/>
              <p:nvPr/>
            </p:nvSpPr>
            <p:spPr>
              <a:xfrm>
                <a:off x="5293692" y="2616404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23" name="角丸四角形 322"/>
            <p:cNvSpPr/>
            <p:nvPr/>
          </p:nvSpPr>
          <p:spPr bwMode="auto">
            <a:xfrm rot="1800000">
              <a:off x="9014748" y="4132590"/>
              <a:ext cx="312097" cy="25463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4" name="角丸四角形 323"/>
            <p:cNvSpPr/>
            <p:nvPr/>
          </p:nvSpPr>
          <p:spPr bwMode="auto">
            <a:xfrm rot="1800000">
              <a:off x="9029912" y="4146321"/>
              <a:ext cx="266690" cy="21510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41" name="グループ化 1040"/>
            <p:cNvGrpSpPr/>
            <p:nvPr/>
          </p:nvGrpSpPr>
          <p:grpSpPr>
            <a:xfrm rot="648129">
              <a:off x="8493920" y="3791612"/>
              <a:ext cx="838392" cy="509818"/>
              <a:chOff x="7918863" y="2734322"/>
              <a:chExt cx="2860872" cy="1739671"/>
            </a:xfrm>
          </p:grpSpPr>
          <p:grpSp>
            <p:nvGrpSpPr>
              <p:cNvPr id="1042" name="グループ化 1041"/>
              <p:cNvGrpSpPr/>
              <p:nvPr/>
            </p:nvGrpSpPr>
            <p:grpSpPr>
              <a:xfrm>
                <a:off x="9282731" y="2734322"/>
                <a:ext cx="1497004" cy="1739671"/>
                <a:chOff x="4649442" y="4736264"/>
                <a:chExt cx="844378" cy="981254"/>
              </a:xfrm>
            </p:grpSpPr>
            <p:sp>
              <p:nvSpPr>
                <p:cNvPr id="1092" name="フリーフォーム 1091"/>
                <p:cNvSpPr/>
                <p:nvPr/>
              </p:nvSpPr>
              <p:spPr>
                <a:xfrm rot="5400000">
                  <a:off x="4795086" y="5018784"/>
                  <a:ext cx="553090" cy="844378"/>
                </a:xfrm>
                <a:custGeom>
                  <a:avLst/>
                  <a:gdLst>
                    <a:gd name="connsiteX0" fmla="*/ 340 w 553090"/>
                    <a:gd name="connsiteY0" fmla="*/ 341749 h 844378"/>
                    <a:gd name="connsiteX1" fmla="*/ 6535 w 553090"/>
                    <a:gd name="connsiteY1" fmla="*/ 303685 h 844378"/>
                    <a:gd name="connsiteX2" fmla="*/ 50083 w 553090"/>
                    <a:gd name="connsiteY2" fmla="*/ 141161 h 844378"/>
                    <a:gd name="connsiteX3" fmla="*/ 283263 w 553090"/>
                    <a:gd name="connsiteY3" fmla="*/ 6534 h 844378"/>
                    <a:gd name="connsiteX4" fmla="*/ 411930 w 553090"/>
                    <a:gd name="connsiteY4" fmla="*/ 41010 h 844378"/>
                    <a:gd name="connsiteX5" fmla="*/ 546556 w 553090"/>
                    <a:gd name="connsiteY5" fmla="*/ 274190 h 844378"/>
                    <a:gd name="connsiteX6" fmla="*/ 503008 w 553090"/>
                    <a:gd name="connsiteY6" fmla="*/ 436715 h 844378"/>
                    <a:gd name="connsiteX7" fmla="*/ 469375 w 553090"/>
                    <a:gd name="connsiteY7" fmla="*/ 504427 h 844378"/>
                    <a:gd name="connsiteX8" fmla="*/ 447832 w 553090"/>
                    <a:gd name="connsiteY8" fmla="*/ 523161 h 844378"/>
                    <a:gd name="connsiteX9" fmla="*/ 447832 w 553090"/>
                    <a:gd name="connsiteY9" fmla="*/ 771091 h 844378"/>
                    <a:gd name="connsiteX10" fmla="*/ 374545 w 553090"/>
                    <a:gd name="connsiteY10" fmla="*/ 844378 h 844378"/>
                    <a:gd name="connsiteX11" fmla="*/ 301258 w 553090"/>
                    <a:gd name="connsiteY11" fmla="*/ 771091 h 844378"/>
                    <a:gd name="connsiteX12" fmla="*/ 301258 w 553090"/>
                    <a:gd name="connsiteY12" fmla="*/ 573312 h 844378"/>
                    <a:gd name="connsiteX13" fmla="*/ 269827 w 553090"/>
                    <a:gd name="connsiteY13" fmla="*/ 571342 h 844378"/>
                    <a:gd name="connsiteX14" fmla="*/ 141161 w 553090"/>
                    <a:gd name="connsiteY14" fmla="*/ 536866 h 844378"/>
                    <a:gd name="connsiteX15" fmla="*/ 340 w 553090"/>
                    <a:gd name="connsiteY15" fmla="*/ 341749 h 844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53090" h="844378">
                      <a:moveTo>
                        <a:pt x="340" y="341749"/>
                      </a:moveTo>
                      <a:cubicBezTo>
                        <a:pt x="1098" y="329121"/>
                        <a:pt x="3133" y="316381"/>
                        <a:pt x="6535" y="303685"/>
                      </a:cubicBezTo>
                      <a:lnTo>
                        <a:pt x="50083" y="141161"/>
                      </a:lnTo>
                      <a:cubicBezTo>
                        <a:pt x="77298" y="39593"/>
                        <a:pt x="181696" y="-20681"/>
                        <a:pt x="283263" y="6534"/>
                      </a:cubicBezTo>
                      <a:lnTo>
                        <a:pt x="411930" y="41010"/>
                      </a:lnTo>
                      <a:cubicBezTo>
                        <a:pt x="513497" y="68225"/>
                        <a:pt x="573771" y="172623"/>
                        <a:pt x="546556" y="274190"/>
                      </a:cubicBezTo>
                      <a:lnTo>
                        <a:pt x="503008" y="436715"/>
                      </a:lnTo>
                      <a:cubicBezTo>
                        <a:pt x="496204" y="462107"/>
                        <a:pt x="484577" y="484918"/>
                        <a:pt x="469375" y="504427"/>
                      </a:cubicBezTo>
                      <a:lnTo>
                        <a:pt x="447832" y="523161"/>
                      </a:lnTo>
                      <a:lnTo>
                        <a:pt x="447832" y="771091"/>
                      </a:lnTo>
                      <a:cubicBezTo>
                        <a:pt x="447832" y="811566"/>
                        <a:pt x="415020" y="844378"/>
                        <a:pt x="374545" y="844378"/>
                      </a:cubicBezTo>
                      <a:cubicBezTo>
                        <a:pt x="334070" y="844378"/>
                        <a:pt x="301258" y="811566"/>
                        <a:pt x="301258" y="771091"/>
                      </a:cubicBezTo>
                      <a:lnTo>
                        <a:pt x="301258" y="573312"/>
                      </a:lnTo>
                      <a:lnTo>
                        <a:pt x="269827" y="571342"/>
                      </a:lnTo>
                      <a:lnTo>
                        <a:pt x="141161" y="536866"/>
                      </a:lnTo>
                      <a:cubicBezTo>
                        <a:pt x="52290" y="513053"/>
                        <a:pt x="-4967" y="430146"/>
                        <a:pt x="340" y="34174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3" name="フリーフォーム 1092"/>
                <p:cNvSpPr/>
                <p:nvPr/>
              </p:nvSpPr>
              <p:spPr>
                <a:xfrm rot="9000000">
                  <a:off x="4750158" y="4736264"/>
                  <a:ext cx="302399" cy="586319"/>
                </a:xfrm>
                <a:custGeom>
                  <a:avLst/>
                  <a:gdLst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368624 h 635624"/>
                    <a:gd name="connsiteX5" fmla="*/ 2425 w 327828"/>
                    <a:gd name="connsiteY5" fmla="*/ 73287 h 635624"/>
                    <a:gd name="connsiteX6" fmla="*/ 75712 w 327828"/>
                    <a:gd name="connsiteY6" fmla="*/ 0 h 635624"/>
                    <a:gd name="connsiteX7" fmla="*/ 148999 w 327828"/>
                    <a:gd name="connsiteY7" fmla="*/ 73287 h 635624"/>
                    <a:gd name="connsiteX8" fmla="*/ 148999 w 327828"/>
                    <a:gd name="connsiteY8" fmla="*/ 353152 h 635624"/>
                    <a:gd name="connsiteX9" fmla="*/ 306363 w 327828"/>
                    <a:gd name="connsiteY9" fmla="*/ 510516 h 635624"/>
                    <a:gd name="connsiteX10" fmla="*/ 306363 w 327828"/>
                    <a:gd name="connsiteY10" fmla="*/ 614160 h 635624"/>
                    <a:gd name="connsiteX11" fmla="*/ 226964 w 327828"/>
                    <a:gd name="connsiteY11" fmla="*/ 630259 h 635624"/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73287 h 635624"/>
                    <a:gd name="connsiteX5" fmla="*/ 75712 w 327828"/>
                    <a:gd name="connsiteY5" fmla="*/ 0 h 635624"/>
                    <a:gd name="connsiteX6" fmla="*/ 148999 w 327828"/>
                    <a:gd name="connsiteY6" fmla="*/ 73287 h 635624"/>
                    <a:gd name="connsiteX7" fmla="*/ 148999 w 327828"/>
                    <a:gd name="connsiteY7" fmla="*/ 353152 h 635624"/>
                    <a:gd name="connsiteX8" fmla="*/ 306363 w 327828"/>
                    <a:gd name="connsiteY8" fmla="*/ 510516 h 635624"/>
                    <a:gd name="connsiteX9" fmla="*/ 306363 w 327828"/>
                    <a:gd name="connsiteY9" fmla="*/ 614160 h 635624"/>
                    <a:gd name="connsiteX10" fmla="*/ 226964 w 327828"/>
                    <a:gd name="connsiteY10" fmla="*/ 630259 h 635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7828" h="635624">
                      <a:moveTo>
                        <a:pt x="226964" y="630259"/>
                      </a:moveTo>
                      <a:cubicBezTo>
                        <a:pt x="218142" y="626681"/>
                        <a:pt x="209875" y="621315"/>
                        <a:pt x="202720" y="614160"/>
                      </a:cubicBezTo>
                      <a:lnTo>
                        <a:pt x="21466" y="432906"/>
                      </a:lnTo>
                      <a:cubicBezTo>
                        <a:pt x="7156" y="418596"/>
                        <a:pt x="1" y="399840"/>
                        <a:pt x="0" y="381084"/>
                      </a:cubicBezTo>
                      <a:cubicBezTo>
                        <a:pt x="808" y="278485"/>
                        <a:pt x="1617" y="175886"/>
                        <a:pt x="2425" y="73287"/>
                      </a:cubicBezTo>
                      <a:cubicBezTo>
                        <a:pt x="2425" y="32812"/>
                        <a:pt x="35237" y="0"/>
                        <a:pt x="75712" y="0"/>
                      </a:cubicBezTo>
                      <a:cubicBezTo>
                        <a:pt x="116187" y="0"/>
                        <a:pt x="148999" y="32812"/>
                        <a:pt x="148999" y="73287"/>
                      </a:cubicBezTo>
                      <a:lnTo>
                        <a:pt x="148999" y="353152"/>
                      </a:lnTo>
                      <a:lnTo>
                        <a:pt x="306363" y="510516"/>
                      </a:lnTo>
                      <a:cubicBezTo>
                        <a:pt x="334984" y="539137"/>
                        <a:pt x="334984" y="585540"/>
                        <a:pt x="306363" y="614160"/>
                      </a:cubicBezTo>
                      <a:cubicBezTo>
                        <a:pt x="284898" y="635625"/>
                        <a:pt x="253430" y="640991"/>
                        <a:pt x="226964" y="6302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4" name="角丸四角形 1093"/>
                <p:cNvSpPr/>
                <p:nvPr/>
              </p:nvSpPr>
              <p:spPr>
                <a:xfrm rot="1744618">
                  <a:off x="4947309" y="5070632"/>
                  <a:ext cx="179400" cy="388875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5" name="角丸四角形 1094"/>
                <p:cNvSpPr/>
                <p:nvPr/>
              </p:nvSpPr>
              <p:spPr>
                <a:xfrm rot="1267774">
                  <a:off x="5031689" y="5099097"/>
                  <a:ext cx="169691" cy="400539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6" name="フリーフォーム 1095"/>
                <p:cNvSpPr/>
                <p:nvPr/>
              </p:nvSpPr>
              <p:spPr>
                <a:xfrm>
                  <a:off x="5091071" y="5139190"/>
                  <a:ext cx="315077" cy="401306"/>
                </a:xfrm>
                <a:custGeom>
                  <a:avLst/>
                  <a:gdLst>
                    <a:gd name="connsiteX0" fmla="*/ 154126 w 315077"/>
                    <a:gd name="connsiteY0" fmla="*/ 461 h 401306"/>
                    <a:gd name="connsiteX1" fmla="*/ 181496 w 315077"/>
                    <a:gd name="connsiteY1" fmla="*/ 9506 h 401306"/>
                    <a:gd name="connsiteX2" fmla="*/ 315077 w 315077"/>
                    <a:gd name="connsiteY2" fmla="*/ 98313 h 401306"/>
                    <a:gd name="connsiteX3" fmla="*/ 242787 w 315077"/>
                    <a:gd name="connsiteY3" fmla="*/ 215034 h 401306"/>
                    <a:gd name="connsiteX4" fmla="*/ 207151 w 315077"/>
                    <a:gd name="connsiteY4" fmla="*/ 196300 h 401306"/>
                    <a:gd name="connsiteX5" fmla="*/ 186672 w 315077"/>
                    <a:gd name="connsiteY5" fmla="*/ 270764 h 401306"/>
                    <a:gd name="connsiteX6" fmla="*/ 191810 w 315077"/>
                    <a:gd name="connsiteY6" fmla="*/ 270764 h 401306"/>
                    <a:gd name="connsiteX7" fmla="*/ 257081 w 315077"/>
                    <a:gd name="connsiteY7" fmla="*/ 336035 h 401306"/>
                    <a:gd name="connsiteX8" fmla="*/ 257080 w 315077"/>
                    <a:gd name="connsiteY8" fmla="*/ 336035 h 401306"/>
                    <a:gd name="connsiteX9" fmla="*/ 191809 w 315077"/>
                    <a:gd name="connsiteY9" fmla="*/ 401306 h 401306"/>
                    <a:gd name="connsiteX10" fmla="*/ 104488 w 315077"/>
                    <a:gd name="connsiteY10" fmla="*/ 401305 h 401306"/>
                    <a:gd name="connsiteX11" fmla="*/ 99018 w 315077"/>
                    <a:gd name="connsiteY11" fmla="*/ 400201 h 401306"/>
                    <a:gd name="connsiteX12" fmla="*/ 77015 w 315077"/>
                    <a:gd name="connsiteY12" fmla="*/ 399058 h 401306"/>
                    <a:gd name="connsiteX13" fmla="*/ 52632 w 315077"/>
                    <a:gd name="connsiteY13" fmla="*/ 392700 h 401306"/>
                    <a:gd name="connsiteX14" fmla="*/ 2695 w 315077"/>
                    <a:gd name="connsiteY14" fmla="*/ 303842 h 401306"/>
                    <a:gd name="connsiteX15" fmla="*/ 68842 w 315077"/>
                    <a:gd name="connsiteY15" fmla="*/ 63325 h 401306"/>
                    <a:gd name="connsiteX16" fmla="*/ 81159 w 315077"/>
                    <a:gd name="connsiteY16" fmla="*/ 38628 h 401306"/>
                    <a:gd name="connsiteX17" fmla="*/ 81462 w 315077"/>
                    <a:gd name="connsiteY17" fmla="*/ 37742 h 401306"/>
                    <a:gd name="connsiteX18" fmla="*/ 81462 w 315077"/>
                    <a:gd name="connsiteY18" fmla="*/ 37743 h 401306"/>
                    <a:gd name="connsiteX19" fmla="*/ 81785 w 315077"/>
                    <a:gd name="connsiteY19" fmla="*/ 37373 h 401306"/>
                    <a:gd name="connsiteX20" fmla="*/ 81870 w 315077"/>
                    <a:gd name="connsiteY20" fmla="*/ 37201 h 401306"/>
                    <a:gd name="connsiteX21" fmla="*/ 82152 w 315077"/>
                    <a:gd name="connsiteY21" fmla="*/ 36952 h 401306"/>
                    <a:gd name="connsiteX22" fmla="*/ 100891 w 315077"/>
                    <a:gd name="connsiteY22" fmla="*/ 15488 h 401306"/>
                    <a:gd name="connsiteX23" fmla="*/ 154126 w 315077"/>
                    <a:gd name="connsiteY23" fmla="*/ 461 h 401306"/>
                    <a:gd name="connsiteX0" fmla="*/ 242787 w 334227"/>
                    <a:gd name="connsiteY0" fmla="*/ 215034 h 401306"/>
                    <a:gd name="connsiteX1" fmla="*/ 207151 w 334227"/>
                    <a:gd name="connsiteY1" fmla="*/ 196300 h 401306"/>
                    <a:gd name="connsiteX2" fmla="*/ 186672 w 334227"/>
                    <a:gd name="connsiteY2" fmla="*/ 270764 h 401306"/>
                    <a:gd name="connsiteX3" fmla="*/ 191810 w 334227"/>
                    <a:gd name="connsiteY3" fmla="*/ 270764 h 401306"/>
                    <a:gd name="connsiteX4" fmla="*/ 257081 w 334227"/>
                    <a:gd name="connsiteY4" fmla="*/ 336035 h 401306"/>
                    <a:gd name="connsiteX5" fmla="*/ 257080 w 334227"/>
                    <a:gd name="connsiteY5" fmla="*/ 336035 h 401306"/>
                    <a:gd name="connsiteX6" fmla="*/ 191809 w 334227"/>
                    <a:gd name="connsiteY6" fmla="*/ 401306 h 401306"/>
                    <a:gd name="connsiteX7" fmla="*/ 104488 w 334227"/>
                    <a:gd name="connsiteY7" fmla="*/ 401305 h 401306"/>
                    <a:gd name="connsiteX8" fmla="*/ 99018 w 334227"/>
                    <a:gd name="connsiteY8" fmla="*/ 400201 h 401306"/>
                    <a:gd name="connsiteX9" fmla="*/ 77015 w 334227"/>
                    <a:gd name="connsiteY9" fmla="*/ 399058 h 401306"/>
                    <a:gd name="connsiteX10" fmla="*/ 52632 w 334227"/>
                    <a:gd name="connsiteY10" fmla="*/ 392700 h 401306"/>
                    <a:gd name="connsiteX11" fmla="*/ 2695 w 334227"/>
                    <a:gd name="connsiteY11" fmla="*/ 303842 h 401306"/>
                    <a:gd name="connsiteX12" fmla="*/ 68842 w 334227"/>
                    <a:gd name="connsiteY12" fmla="*/ 63325 h 401306"/>
                    <a:gd name="connsiteX13" fmla="*/ 81159 w 334227"/>
                    <a:gd name="connsiteY13" fmla="*/ 38628 h 401306"/>
                    <a:gd name="connsiteX14" fmla="*/ 81462 w 334227"/>
                    <a:gd name="connsiteY14" fmla="*/ 37742 h 401306"/>
                    <a:gd name="connsiteX15" fmla="*/ 81462 w 334227"/>
                    <a:gd name="connsiteY15" fmla="*/ 37743 h 401306"/>
                    <a:gd name="connsiteX16" fmla="*/ 81785 w 334227"/>
                    <a:gd name="connsiteY16" fmla="*/ 37373 h 401306"/>
                    <a:gd name="connsiteX17" fmla="*/ 81870 w 334227"/>
                    <a:gd name="connsiteY17" fmla="*/ 37201 h 401306"/>
                    <a:gd name="connsiteX18" fmla="*/ 82152 w 334227"/>
                    <a:gd name="connsiteY18" fmla="*/ 36952 h 401306"/>
                    <a:gd name="connsiteX19" fmla="*/ 100891 w 334227"/>
                    <a:gd name="connsiteY19" fmla="*/ 15488 h 401306"/>
                    <a:gd name="connsiteX20" fmla="*/ 154126 w 334227"/>
                    <a:gd name="connsiteY20" fmla="*/ 461 h 401306"/>
                    <a:gd name="connsiteX21" fmla="*/ 181496 w 334227"/>
                    <a:gd name="connsiteY21" fmla="*/ 9506 h 401306"/>
                    <a:gd name="connsiteX22" fmla="*/ 315077 w 334227"/>
                    <a:gd name="connsiteY22" fmla="*/ 98313 h 401306"/>
                    <a:gd name="connsiteX23" fmla="*/ 334227 w 334227"/>
                    <a:gd name="connsiteY23" fmla="*/ 306474 h 401306"/>
                    <a:gd name="connsiteX0" fmla="*/ 242787 w 315077"/>
                    <a:gd name="connsiteY0" fmla="*/ 215034 h 401306"/>
                    <a:gd name="connsiteX1" fmla="*/ 207151 w 315077"/>
                    <a:gd name="connsiteY1" fmla="*/ 196300 h 401306"/>
                    <a:gd name="connsiteX2" fmla="*/ 186672 w 315077"/>
                    <a:gd name="connsiteY2" fmla="*/ 270764 h 401306"/>
                    <a:gd name="connsiteX3" fmla="*/ 191810 w 315077"/>
                    <a:gd name="connsiteY3" fmla="*/ 270764 h 401306"/>
                    <a:gd name="connsiteX4" fmla="*/ 257081 w 315077"/>
                    <a:gd name="connsiteY4" fmla="*/ 336035 h 401306"/>
                    <a:gd name="connsiteX5" fmla="*/ 257080 w 315077"/>
                    <a:gd name="connsiteY5" fmla="*/ 336035 h 401306"/>
                    <a:gd name="connsiteX6" fmla="*/ 191809 w 315077"/>
                    <a:gd name="connsiteY6" fmla="*/ 401306 h 401306"/>
                    <a:gd name="connsiteX7" fmla="*/ 104488 w 315077"/>
                    <a:gd name="connsiteY7" fmla="*/ 401305 h 401306"/>
                    <a:gd name="connsiteX8" fmla="*/ 99018 w 315077"/>
                    <a:gd name="connsiteY8" fmla="*/ 400201 h 401306"/>
                    <a:gd name="connsiteX9" fmla="*/ 77015 w 315077"/>
                    <a:gd name="connsiteY9" fmla="*/ 399058 h 401306"/>
                    <a:gd name="connsiteX10" fmla="*/ 52632 w 315077"/>
                    <a:gd name="connsiteY10" fmla="*/ 392700 h 401306"/>
                    <a:gd name="connsiteX11" fmla="*/ 2695 w 315077"/>
                    <a:gd name="connsiteY11" fmla="*/ 303842 h 401306"/>
                    <a:gd name="connsiteX12" fmla="*/ 68842 w 315077"/>
                    <a:gd name="connsiteY12" fmla="*/ 63325 h 401306"/>
                    <a:gd name="connsiteX13" fmla="*/ 81159 w 315077"/>
                    <a:gd name="connsiteY13" fmla="*/ 38628 h 401306"/>
                    <a:gd name="connsiteX14" fmla="*/ 81462 w 315077"/>
                    <a:gd name="connsiteY14" fmla="*/ 37742 h 401306"/>
                    <a:gd name="connsiteX15" fmla="*/ 81462 w 315077"/>
                    <a:gd name="connsiteY15" fmla="*/ 37743 h 401306"/>
                    <a:gd name="connsiteX16" fmla="*/ 81785 w 315077"/>
                    <a:gd name="connsiteY16" fmla="*/ 37373 h 401306"/>
                    <a:gd name="connsiteX17" fmla="*/ 81870 w 315077"/>
                    <a:gd name="connsiteY17" fmla="*/ 37201 h 401306"/>
                    <a:gd name="connsiteX18" fmla="*/ 82152 w 315077"/>
                    <a:gd name="connsiteY18" fmla="*/ 36952 h 401306"/>
                    <a:gd name="connsiteX19" fmla="*/ 100891 w 315077"/>
                    <a:gd name="connsiteY19" fmla="*/ 15488 h 401306"/>
                    <a:gd name="connsiteX20" fmla="*/ 154126 w 315077"/>
                    <a:gd name="connsiteY20" fmla="*/ 461 h 401306"/>
                    <a:gd name="connsiteX21" fmla="*/ 181496 w 315077"/>
                    <a:gd name="connsiteY21" fmla="*/ 9506 h 401306"/>
                    <a:gd name="connsiteX22" fmla="*/ 315077 w 315077"/>
                    <a:gd name="connsiteY22" fmla="*/ 98313 h 401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15077" h="401306">
                      <a:moveTo>
                        <a:pt x="242787" y="215034"/>
                      </a:moveTo>
                      <a:lnTo>
                        <a:pt x="207151" y="196300"/>
                      </a:lnTo>
                      <a:lnTo>
                        <a:pt x="186672" y="270764"/>
                      </a:lnTo>
                      <a:lnTo>
                        <a:pt x="191810" y="270764"/>
                      </a:lnTo>
                      <a:cubicBezTo>
                        <a:pt x="227858" y="270764"/>
                        <a:pt x="257081" y="299987"/>
                        <a:pt x="257081" y="336035"/>
                      </a:cubicBezTo>
                      <a:lnTo>
                        <a:pt x="257080" y="336035"/>
                      </a:lnTo>
                      <a:cubicBezTo>
                        <a:pt x="257080" y="372083"/>
                        <a:pt x="227857" y="401306"/>
                        <a:pt x="191809" y="401306"/>
                      </a:cubicBezTo>
                      <a:lnTo>
                        <a:pt x="104488" y="401305"/>
                      </a:lnTo>
                      <a:lnTo>
                        <a:pt x="99018" y="400201"/>
                      </a:lnTo>
                      <a:lnTo>
                        <a:pt x="77015" y="399058"/>
                      </a:lnTo>
                      <a:lnTo>
                        <a:pt x="52632" y="392700"/>
                      </a:lnTo>
                      <a:cubicBezTo>
                        <a:pt x="14304" y="382707"/>
                        <a:pt x="-8053" y="342923"/>
                        <a:pt x="2695" y="303842"/>
                      </a:cubicBezTo>
                      <a:lnTo>
                        <a:pt x="68842" y="63325"/>
                      </a:lnTo>
                      <a:lnTo>
                        <a:pt x="81159" y="38628"/>
                      </a:lnTo>
                      <a:lnTo>
                        <a:pt x="81462" y="37742"/>
                      </a:lnTo>
                      <a:lnTo>
                        <a:pt x="81462" y="37743"/>
                      </a:lnTo>
                      <a:lnTo>
                        <a:pt x="81785" y="37373"/>
                      </a:lnTo>
                      <a:cubicBezTo>
                        <a:pt x="81813" y="37316"/>
                        <a:pt x="81842" y="37258"/>
                        <a:pt x="81870" y="37201"/>
                      </a:cubicBezTo>
                      <a:lnTo>
                        <a:pt x="82152" y="36952"/>
                      </a:lnTo>
                      <a:lnTo>
                        <a:pt x="100891" y="15488"/>
                      </a:lnTo>
                      <a:cubicBezTo>
                        <a:pt x="116156" y="3726"/>
                        <a:pt x="135331" y="-1687"/>
                        <a:pt x="154126" y="461"/>
                      </a:cubicBezTo>
                      <a:cubicBezTo>
                        <a:pt x="163523" y="1536"/>
                        <a:pt x="172825" y="4500"/>
                        <a:pt x="181496" y="9506"/>
                      </a:cubicBezTo>
                      <a:lnTo>
                        <a:pt x="315077" y="98313"/>
                      </a:lnTo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43" name="グループ化 1042"/>
              <p:cNvGrpSpPr/>
              <p:nvPr/>
            </p:nvGrpSpPr>
            <p:grpSpPr>
              <a:xfrm>
                <a:off x="7918863" y="3096618"/>
                <a:ext cx="1556044" cy="966581"/>
                <a:chOff x="7918863" y="3096618"/>
                <a:chExt cx="1556044" cy="966581"/>
              </a:xfrm>
            </p:grpSpPr>
            <p:grpSp>
              <p:nvGrpSpPr>
                <p:cNvPr id="1044" name="グループ化 1043"/>
                <p:cNvGrpSpPr/>
                <p:nvPr/>
              </p:nvGrpSpPr>
              <p:grpSpPr>
                <a:xfrm>
                  <a:off x="7918863" y="3096618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071" name="正方形/長方形 1070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2" name="フリーフォーム 1071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3" name="正方形/長方形 1072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074" name="直線コネクタ 1073"/>
                  <p:cNvCxnSpPr>
                    <a:stCxn id="1073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075" name="直線コネクタ 1074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076" name="直線コネクタ 1075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077" name="テキスト ボックス 1076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078" name="テキスト ボックス 1077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079" name="テキスト ボックス 1078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080" name="グループ化 1079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084" name="グループ化 1083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088" name="片側の 2 つの角を丸めた四角形 1087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89" name="正方形/長方形 1088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90" name="正方形/長方形 1089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91" name="正方形/長方形 1090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085" name="フリーフォーム 1084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86" name="フリーフォーム 1085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87" name="フリーフォーム 1086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81" name="グループ化 1080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082" name="フリーフォーム 1081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83" name="テキスト ボックス 1082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045" name="グループ化 1044"/>
                <p:cNvGrpSpPr/>
                <p:nvPr/>
              </p:nvGrpSpPr>
              <p:grpSpPr>
                <a:xfrm>
                  <a:off x="8019737" y="3497457"/>
                  <a:ext cx="353147" cy="503456"/>
                  <a:chOff x="5134931" y="2019293"/>
                  <a:chExt cx="891722" cy="1271265"/>
                </a:xfrm>
              </p:grpSpPr>
              <p:sp>
                <p:nvSpPr>
                  <p:cNvPr id="1046" name="円/楕円 608"/>
                  <p:cNvSpPr/>
                  <p:nvPr/>
                </p:nvSpPr>
                <p:spPr>
                  <a:xfrm>
                    <a:off x="5161270" y="2019293"/>
                    <a:ext cx="839041" cy="70022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041" h="700220">
                        <a:moveTo>
                          <a:pt x="350110" y="0"/>
                        </a:moveTo>
                        <a:lnTo>
                          <a:pt x="419521" y="6997"/>
                        </a:lnTo>
                        <a:cubicBezTo>
                          <a:pt x="441940" y="2369"/>
                          <a:pt x="465159" y="0"/>
                          <a:pt x="488931" y="0"/>
                        </a:cubicBezTo>
                        <a:cubicBezTo>
                          <a:pt x="682291" y="0"/>
                          <a:pt x="839041" y="156750"/>
                          <a:pt x="839041" y="350110"/>
                        </a:cubicBezTo>
                        <a:cubicBezTo>
                          <a:pt x="839041" y="543470"/>
                          <a:pt x="682291" y="700220"/>
                          <a:pt x="488931" y="700220"/>
                        </a:cubicBezTo>
                        <a:lnTo>
                          <a:pt x="419521" y="693223"/>
                        </a:lnTo>
                        <a:cubicBezTo>
                          <a:pt x="397101" y="697851"/>
                          <a:pt x="373882" y="700220"/>
                          <a:pt x="350110" y="700220"/>
                        </a:cubicBezTo>
                        <a:cubicBezTo>
                          <a:pt x="156750" y="700220"/>
                          <a:pt x="0" y="543470"/>
                          <a:pt x="0" y="350110"/>
                        </a:cubicBezTo>
                        <a:cubicBezTo>
                          <a:pt x="0" y="156750"/>
                          <a:pt x="156750" y="0"/>
                          <a:pt x="35011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047" name="グループ化 1046"/>
                  <p:cNvGrpSpPr/>
                  <p:nvPr/>
                </p:nvGrpSpPr>
                <p:grpSpPr>
                  <a:xfrm>
                    <a:off x="5134931" y="2084524"/>
                    <a:ext cx="891722" cy="1206034"/>
                    <a:chOff x="2921454" y="1909736"/>
                    <a:chExt cx="891722" cy="1206034"/>
                  </a:xfrm>
                  <a:solidFill>
                    <a:srgbClr val="FFCC99"/>
                  </a:solidFill>
                </p:grpSpPr>
                <p:sp>
                  <p:nvSpPr>
                    <p:cNvPr id="1056" name="片側の 2 つの角を丸めた四角形 1055"/>
                    <p:cNvSpPr/>
                    <p:nvPr/>
                  </p:nvSpPr>
                  <p:spPr>
                    <a:xfrm>
                      <a:off x="3059005" y="2743208"/>
                      <a:ext cx="616622" cy="372562"/>
                    </a:xfrm>
                    <a:prstGeom prst="round2SameRect">
                      <a:avLst>
                        <a:gd name="adj1" fmla="val 41444"/>
                        <a:gd name="adj2" fmla="val 0"/>
                      </a:avLst>
                    </a:prstGeom>
                    <a:solidFill>
                      <a:srgbClr val="FF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57" name="角丸四角形 1056"/>
                    <p:cNvSpPr/>
                    <p:nvPr/>
                  </p:nvSpPr>
                  <p:spPr>
                    <a:xfrm>
                      <a:off x="3288605" y="2560416"/>
                      <a:ext cx="157420" cy="25375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058" name="グループ化 1057"/>
                    <p:cNvGrpSpPr/>
                    <p:nvPr/>
                  </p:nvGrpSpPr>
                  <p:grpSpPr>
                    <a:xfrm>
                      <a:off x="2921454" y="1909736"/>
                      <a:ext cx="891722" cy="809678"/>
                      <a:chOff x="2791855" y="2017486"/>
                      <a:chExt cx="1150919" cy="1045028"/>
                    </a:xfrm>
                    <a:grpFill/>
                  </p:grpSpPr>
                  <p:grpSp>
                    <p:nvGrpSpPr>
                      <p:cNvPr id="1064" name="グループ化 1063"/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069" name="円/楕円 1068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070" name="円/楕円 1069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065" name="グループ化 1064"/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067" name="円/楕円 1066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068" name="円/楕円 1067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066" name="円/楕円 1065"/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059" name="円/楕円 1058"/>
                    <p:cNvSpPr/>
                    <p:nvPr/>
                  </p:nvSpPr>
                  <p:spPr>
                    <a:xfrm>
                      <a:off x="3101998" y="2246100"/>
                      <a:ext cx="139664" cy="12511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60" name="円/楕円 1059"/>
                    <p:cNvSpPr/>
                    <p:nvPr/>
                  </p:nvSpPr>
                  <p:spPr>
                    <a:xfrm>
                      <a:off x="3512342" y="2246100"/>
                      <a:ext cx="139664" cy="12511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61" name="円/楕円 1060"/>
                    <p:cNvSpPr/>
                    <p:nvPr/>
                  </p:nvSpPr>
                  <p:spPr>
                    <a:xfrm>
                      <a:off x="3306491" y="2448183"/>
                      <a:ext cx="118869" cy="69275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62" name="円/楕円 1061"/>
                    <p:cNvSpPr/>
                    <p:nvPr/>
                  </p:nvSpPr>
                  <p:spPr>
                    <a:xfrm>
                      <a:off x="3136537" y="2250278"/>
                      <a:ext cx="70585" cy="63230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63" name="円/楕円 1062"/>
                    <p:cNvSpPr/>
                    <p:nvPr/>
                  </p:nvSpPr>
                  <p:spPr>
                    <a:xfrm>
                      <a:off x="3546881" y="2250278"/>
                      <a:ext cx="70585" cy="63230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48" name="円/楕円 27"/>
                  <p:cNvSpPr/>
                  <p:nvPr/>
                </p:nvSpPr>
                <p:spPr>
                  <a:xfrm>
                    <a:off x="5457056" y="2765063"/>
                    <a:ext cx="230032" cy="55295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49" name="円/楕円 50"/>
                  <p:cNvSpPr/>
                  <p:nvPr/>
                </p:nvSpPr>
                <p:spPr>
                  <a:xfrm>
                    <a:off x="5277148" y="2077526"/>
                    <a:ext cx="617208" cy="2883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7208" h="288310">
                        <a:moveTo>
                          <a:pt x="306540" y="0"/>
                        </a:moveTo>
                        <a:cubicBezTo>
                          <a:pt x="469326" y="0"/>
                          <a:pt x="601290" y="44625"/>
                          <a:pt x="601290" y="99673"/>
                        </a:cubicBezTo>
                        <a:lnTo>
                          <a:pt x="601154" y="100130"/>
                        </a:lnTo>
                        <a:cubicBezTo>
                          <a:pt x="626273" y="136691"/>
                          <a:pt x="621686" y="186815"/>
                          <a:pt x="589012" y="219488"/>
                        </a:cubicBezTo>
                        <a:lnTo>
                          <a:pt x="520191" y="288310"/>
                        </a:lnTo>
                        <a:lnTo>
                          <a:pt x="451370" y="219488"/>
                        </a:lnTo>
                        <a:lnTo>
                          <a:pt x="448184" y="214690"/>
                        </a:lnTo>
                        <a:cubicBezTo>
                          <a:pt x="447656" y="216752"/>
                          <a:pt x="446351" y="218135"/>
                          <a:pt x="444997" y="219488"/>
                        </a:cubicBezTo>
                        <a:lnTo>
                          <a:pt x="376176" y="288310"/>
                        </a:lnTo>
                        <a:lnTo>
                          <a:pt x="310859" y="222992"/>
                        </a:lnTo>
                        <a:lnTo>
                          <a:pt x="245541" y="288310"/>
                        </a:lnTo>
                        <a:lnTo>
                          <a:pt x="176720" y="219488"/>
                        </a:lnTo>
                        <a:lnTo>
                          <a:pt x="171280" y="211297"/>
                        </a:lnTo>
                        <a:cubicBezTo>
                          <a:pt x="170367" y="214728"/>
                          <a:pt x="168176" y="217153"/>
                          <a:pt x="165840" y="219488"/>
                        </a:cubicBezTo>
                        <a:lnTo>
                          <a:pt x="97019" y="288310"/>
                        </a:lnTo>
                        <a:lnTo>
                          <a:pt x="28198" y="219488"/>
                        </a:lnTo>
                        <a:cubicBezTo>
                          <a:pt x="-3184" y="188108"/>
                          <a:pt x="-8656" y="140630"/>
                          <a:pt x="13206" y="104422"/>
                        </a:cubicBezTo>
                        <a:cubicBezTo>
                          <a:pt x="11908" y="102951"/>
                          <a:pt x="11790" y="101317"/>
                          <a:pt x="11790" y="99673"/>
                        </a:cubicBezTo>
                        <a:cubicBezTo>
                          <a:pt x="11790" y="44625"/>
                          <a:pt x="143754" y="0"/>
                          <a:pt x="30654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0" name="月 1049"/>
                  <p:cNvSpPr/>
                  <p:nvPr/>
                </p:nvSpPr>
                <p:spPr>
                  <a:xfrm rot="5400000">
                    <a:off x="5361435" y="2275271"/>
                    <a:ext cx="45719" cy="14552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1" name="月 1050"/>
                  <p:cNvSpPr/>
                  <p:nvPr/>
                </p:nvSpPr>
                <p:spPr>
                  <a:xfrm rot="5400000">
                    <a:off x="5772790" y="2275271"/>
                    <a:ext cx="45719" cy="14552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2" name="正方形/長方形 1051"/>
                  <p:cNvSpPr/>
                  <p:nvPr/>
                </p:nvSpPr>
                <p:spPr>
                  <a:xfrm>
                    <a:off x="5272482" y="3196669"/>
                    <a:ext cx="615734" cy="45719"/>
                  </a:xfrm>
                  <a:prstGeom prst="rect">
                    <a:avLst/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3" name="正方形/長方形 1052"/>
                  <p:cNvSpPr/>
                  <p:nvPr/>
                </p:nvSpPr>
                <p:spPr>
                  <a:xfrm>
                    <a:off x="5272482" y="3117457"/>
                    <a:ext cx="615734" cy="45719"/>
                  </a:xfrm>
                  <a:prstGeom prst="rect">
                    <a:avLst/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4" name="円/楕円 1053"/>
                  <p:cNvSpPr/>
                  <p:nvPr/>
                </p:nvSpPr>
                <p:spPr>
                  <a:xfrm>
                    <a:off x="5787653" y="2616404"/>
                    <a:ext cx="90602" cy="49163"/>
                  </a:xfrm>
                  <a:prstGeom prst="ellipse">
                    <a:avLst/>
                  </a:prstGeom>
                  <a:solidFill>
                    <a:srgbClr val="FF7C8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5" name="円/楕円 1054"/>
                  <p:cNvSpPr/>
                  <p:nvPr/>
                </p:nvSpPr>
                <p:spPr>
                  <a:xfrm>
                    <a:off x="5293692" y="2616404"/>
                    <a:ext cx="90602" cy="49163"/>
                  </a:xfrm>
                  <a:prstGeom prst="ellipse">
                    <a:avLst/>
                  </a:prstGeom>
                  <a:solidFill>
                    <a:srgbClr val="FF7C8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10" name="グループ化 9"/>
          <p:cNvGrpSpPr/>
          <p:nvPr/>
        </p:nvGrpSpPr>
        <p:grpSpPr>
          <a:xfrm>
            <a:off x="6379278" y="4996476"/>
            <a:ext cx="1005164" cy="1279940"/>
            <a:chOff x="6379278" y="3107281"/>
            <a:chExt cx="1005164" cy="1279940"/>
          </a:xfrm>
        </p:grpSpPr>
        <p:grpSp>
          <p:nvGrpSpPr>
            <p:cNvPr id="746" name="グループ化 745"/>
            <p:cNvGrpSpPr/>
            <p:nvPr/>
          </p:nvGrpSpPr>
          <p:grpSpPr>
            <a:xfrm>
              <a:off x="6379278" y="3107281"/>
              <a:ext cx="891722" cy="1222703"/>
              <a:chOff x="3957788" y="2067855"/>
              <a:chExt cx="891722" cy="1222703"/>
            </a:xfrm>
          </p:grpSpPr>
          <p:grpSp>
            <p:nvGrpSpPr>
              <p:cNvPr id="747" name="グループ化 746"/>
              <p:cNvGrpSpPr/>
              <p:nvPr/>
            </p:nvGrpSpPr>
            <p:grpSpPr>
              <a:xfrm>
                <a:off x="3957788" y="2084524"/>
                <a:ext cx="891722" cy="1206034"/>
                <a:chOff x="2921454" y="1909736"/>
                <a:chExt cx="891722" cy="1206034"/>
              </a:xfrm>
              <a:solidFill>
                <a:srgbClr val="FFCC99"/>
              </a:solidFill>
            </p:grpSpPr>
            <p:sp>
              <p:nvSpPr>
                <p:cNvPr id="755" name="片側の 2 つの角を丸めた四角形 754"/>
                <p:cNvSpPr/>
                <p:nvPr/>
              </p:nvSpPr>
              <p:spPr>
                <a:xfrm>
                  <a:off x="3105998" y="2743208"/>
                  <a:ext cx="522636" cy="372562"/>
                </a:xfrm>
                <a:prstGeom prst="round2SameRect">
                  <a:avLst>
                    <a:gd name="adj1" fmla="val 41444"/>
                    <a:gd name="adj2" fmla="val 0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6" name="角丸四角形 755"/>
                <p:cNvSpPr/>
                <p:nvPr/>
              </p:nvSpPr>
              <p:spPr>
                <a:xfrm>
                  <a:off x="3288605" y="2553172"/>
                  <a:ext cx="157420" cy="25375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57" name="グループ化 756"/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6"/>
                  <a:chExt cx="1150919" cy="1045028"/>
                </a:xfrm>
                <a:grpFill/>
              </p:grpSpPr>
              <p:grpSp>
                <p:nvGrpSpPr>
                  <p:cNvPr id="764" name="グループ化 763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69" name="円/楕円 768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70" name="円/楕円 769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65" name="グループ化 764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67" name="円/楕円 766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68" name="円/楕円 767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66" name="円/楕円 765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58" name="円/楕円 757"/>
                <p:cNvSpPr/>
                <p:nvPr/>
              </p:nvSpPr>
              <p:spPr>
                <a:xfrm>
                  <a:off x="3113199" y="2246100"/>
                  <a:ext cx="105092" cy="13495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9" name="円/楕円 758"/>
                <p:cNvSpPr/>
                <p:nvPr/>
              </p:nvSpPr>
              <p:spPr>
                <a:xfrm>
                  <a:off x="3523543" y="2246100"/>
                  <a:ext cx="105092" cy="13495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0" name="円/楕円 759"/>
                <p:cNvSpPr/>
                <p:nvPr/>
              </p:nvSpPr>
              <p:spPr>
                <a:xfrm>
                  <a:off x="3306491" y="2448183"/>
                  <a:ext cx="118869" cy="69275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1" name="フリーフォーム 760"/>
                <p:cNvSpPr/>
                <p:nvPr/>
              </p:nvSpPr>
              <p:spPr>
                <a:xfrm>
                  <a:off x="3336606" y="2388395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2" name="円/楕円 761"/>
                <p:cNvSpPr/>
                <p:nvPr/>
              </p:nvSpPr>
              <p:spPr>
                <a:xfrm>
                  <a:off x="3142885" y="2259646"/>
                  <a:ext cx="45719" cy="5871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3" name="円/楕円 762"/>
                <p:cNvSpPr/>
                <p:nvPr/>
              </p:nvSpPr>
              <p:spPr>
                <a:xfrm>
                  <a:off x="3556626" y="2259646"/>
                  <a:ext cx="45719" cy="5871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48" name="フリーフォーム 747"/>
              <p:cNvSpPr/>
              <p:nvPr/>
            </p:nvSpPr>
            <p:spPr>
              <a:xfrm>
                <a:off x="4046684" y="2067855"/>
                <a:ext cx="713931" cy="372571"/>
              </a:xfrm>
              <a:custGeom>
                <a:avLst/>
                <a:gdLst>
                  <a:gd name="connsiteX0" fmla="*/ 356965 w 713931"/>
                  <a:gd name="connsiteY0" fmla="*/ 0 h 372571"/>
                  <a:gd name="connsiteX1" fmla="*/ 709511 w 713931"/>
                  <a:gd name="connsiteY1" fmla="*/ 323250 h 372571"/>
                  <a:gd name="connsiteX2" fmla="*/ 713931 w 713931"/>
                  <a:gd name="connsiteY2" fmla="*/ 372571 h 372571"/>
                  <a:gd name="connsiteX3" fmla="*/ 705219 w 713931"/>
                  <a:gd name="connsiteY3" fmla="*/ 342509 h 372571"/>
                  <a:gd name="connsiteX4" fmla="*/ 356965 w 713931"/>
                  <a:gd name="connsiteY4" fmla="*/ 95251 h 372571"/>
                  <a:gd name="connsiteX5" fmla="*/ 8712 w 713931"/>
                  <a:gd name="connsiteY5" fmla="*/ 342509 h 372571"/>
                  <a:gd name="connsiteX6" fmla="*/ 0 w 713931"/>
                  <a:gd name="connsiteY6" fmla="*/ 372570 h 372571"/>
                  <a:gd name="connsiteX7" fmla="*/ 4419 w 713931"/>
                  <a:gd name="connsiteY7" fmla="*/ 323250 h 372571"/>
                  <a:gd name="connsiteX8" fmla="*/ 356965 w 713931"/>
                  <a:gd name="connsiteY8" fmla="*/ 0 h 372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3931" h="372571">
                    <a:moveTo>
                      <a:pt x="356965" y="0"/>
                    </a:moveTo>
                    <a:cubicBezTo>
                      <a:pt x="530866" y="0"/>
                      <a:pt x="675956" y="138772"/>
                      <a:pt x="709511" y="323250"/>
                    </a:cubicBezTo>
                    <a:lnTo>
                      <a:pt x="713931" y="372571"/>
                    </a:lnTo>
                    <a:lnTo>
                      <a:pt x="705219" y="342509"/>
                    </a:lnTo>
                    <a:cubicBezTo>
                      <a:pt x="647842" y="197206"/>
                      <a:pt x="513520" y="95251"/>
                      <a:pt x="356965" y="95251"/>
                    </a:cubicBezTo>
                    <a:cubicBezTo>
                      <a:pt x="200411" y="95251"/>
                      <a:pt x="66088" y="197206"/>
                      <a:pt x="8712" y="342509"/>
                    </a:cubicBezTo>
                    <a:lnTo>
                      <a:pt x="0" y="372570"/>
                    </a:lnTo>
                    <a:lnTo>
                      <a:pt x="4419" y="323250"/>
                    </a:lnTo>
                    <a:cubicBezTo>
                      <a:pt x="37974" y="138772"/>
                      <a:pt x="183064" y="0"/>
                      <a:pt x="356965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9" name="円/楕円 27"/>
              <p:cNvSpPr/>
              <p:nvPr/>
            </p:nvSpPr>
            <p:spPr>
              <a:xfrm>
                <a:off x="4290920" y="2765063"/>
                <a:ext cx="230032" cy="5529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0" name="月 749"/>
              <p:cNvSpPr/>
              <p:nvPr/>
            </p:nvSpPr>
            <p:spPr>
              <a:xfrm rot="5400000">
                <a:off x="4177882" y="2282956"/>
                <a:ext cx="45719" cy="12004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1" name="月 750"/>
              <p:cNvSpPr/>
              <p:nvPr/>
            </p:nvSpPr>
            <p:spPr>
              <a:xfrm rot="5400000">
                <a:off x="4588593" y="2282956"/>
                <a:ext cx="45719" cy="12004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2" name="正方形/長方形 751"/>
              <p:cNvSpPr/>
              <p:nvPr/>
            </p:nvSpPr>
            <p:spPr>
              <a:xfrm>
                <a:off x="4140721" y="3117457"/>
                <a:ext cx="524248" cy="124931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3" name="円/楕円 752"/>
              <p:cNvSpPr/>
              <p:nvPr/>
            </p:nvSpPr>
            <p:spPr>
              <a:xfrm>
                <a:off x="4124522" y="2643083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4" name="円/楕円 753"/>
              <p:cNvSpPr/>
              <p:nvPr/>
            </p:nvSpPr>
            <p:spPr>
              <a:xfrm>
                <a:off x="4592960" y="2643083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21" name="角丸四角形 320"/>
            <p:cNvSpPr/>
            <p:nvPr/>
          </p:nvSpPr>
          <p:spPr bwMode="auto">
            <a:xfrm rot="1800000">
              <a:off x="7066908" y="4132591"/>
              <a:ext cx="312097" cy="25463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2" name="角丸四角形 321"/>
            <p:cNvSpPr/>
            <p:nvPr/>
          </p:nvSpPr>
          <p:spPr bwMode="auto">
            <a:xfrm rot="1800000">
              <a:off x="7082072" y="4146322"/>
              <a:ext cx="266690" cy="21510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97" name="グループ化 1096"/>
            <p:cNvGrpSpPr/>
            <p:nvPr/>
          </p:nvGrpSpPr>
          <p:grpSpPr>
            <a:xfrm rot="648129">
              <a:off x="6561402" y="3806222"/>
              <a:ext cx="823040" cy="509818"/>
              <a:chOff x="6044796" y="2734322"/>
              <a:chExt cx="2808485" cy="1739671"/>
            </a:xfrm>
          </p:grpSpPr>
          <p:grpSp>
            <p:nvGrpSpPr>
              <p:cNvPr id="1098" name="グループ化 1097"/>
              <p:cNvGrpSpPr/>
              <p:nvPr/>
            </p:nvGrpSpPr>
            <p:grpSpPr>
              <a:xfrm>
                <a:off x="7356277" y="2734322"/>
                <a:ext cx="1497004" cy="1739671"/>
                <a:chOff x="4649442" y="4736264"/>
                <a:chExt cx="844378" cy="981254"/>
              </a:xfrm>
            </p:grpSpPr>
            <p:sp>
              <p:nvSpPr>
                <p:cNvPr id="1147" name="フリーフォーム 1146"/>
                <p:cNvSpPr/>
                <p:nvPr/>
              </p:nvSpPr>
              <p:spPr>
                <a:xfrm rot="5400000">
                  <a:off x="4795086" y="5018784"/>
                  <a:ext cx="553090" cy="844378"/>
                </a:xfrm>
                <a:custGeom>
                  <a:avLst/>
                  <a:gdLst>
                    <a:gd name="connsiteX0" fmla="*/ 340 w 553090"/>
                    <a:gd name="connsiteY0" fmla="*/ 341749 h 844378"/>
                    <a:gd name="connsiteX1" fmla="*/ 6535 w 553090"/>
                    <a:gd name="connsiteY1" fmla="*/ 303685 h 844378"/>
                    <a:gd name="connsiteX2" fmla="*/ 50083 w 553090"/>
                    <a:gd name="connsiteY2" fmla="*/ 141161 h 844378"/>
                    <a:gd name="connsiteX3" fmla="*/ 283263 w 553090"/>
                    <a:gd name="connsiteY3" fmla="*/ 6534 h 844378"/>
                    <a:gd name="connsiteX4" fmla="*/ 411930 w 553090"/>
                    <a:gd name="connsiteY4" fmla="*/ 41010 h 844378"/>
                    <a:gd name="connsiteX5" fmla="*/ 546556 w 553090"/>
                    <a:gd name="connsiteY5" fmla="*/ 274190 h 844378"/>
                    <a:gd name="connsiteX6" fmla="*/ 503008 w 553090"/>
                    <a:gd name="connsiteY6" fmla="*/ 436715 h 844378"/>
                    <a:gd name="connsiteX7" fmla="*/ 469375 w 553090"/>
                    <a:gd name="connsiteY7" fmla="*/ 504427 h 844378"/>
                    <a:gd name="connsiteX8" fmla="*/ 447832 w 553090"/>
                    <a:gd name="connsiteY8" fmla="*/ 523161 h 844378"/>
                    <a:gd name="connsiteX9" fmla="*/ 447832 w 553090"/>
                    <a:gd name="connsiteY9" fmla="*/ 771091 h 844378"/>
                    <a:gd name="connsiteX10" fmla="*/ 374545 w 553090"/>
                    <a:gd name="connsiteY10" fmla="*/ 844378 h 844378"/>
                    <a:gd name="connsiteX11" fmla="*/ 301258 w 553090"/>
                    <a:gd name="connsiteY11" fmla="*/ 771091 h 844378"/>
                    <a:gd name="connsiteX12" fmla="*/ 301258 w 553090"/>
                    <a:gd name="connsiteY12" fmla="*/ 573312 h 844378"/>
                    <a:gd name="connsiteX13" fmla="*/ 269827 w 553090"/>
                    <a:gd name="connsiteY13" fmla="*/ 571342 h 844378"/>
                    <a:gd name="connsiteX14" fmla="*/ 141161 w 553090"/>
                    <a:gd name="connsiteY14" fmla="*/ 536866 h 844378"/>
                    <a:gd name="connsiteX15" fmla="*/ 340 w 553090"/>
                    <a:gd name="connsiteY15" fmla="*/ 341749 h 844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53090" h="844378">
                      <a:moveTo>
                        <a:pt x="340" y="341749"/>
                      </a:moveTo>
                      <a:cubicBezTo>
                        <a:pt x="1098" y="329121"/>
                        <a:pt x="3133" y="316381"/>
                        <a:pt x="6535" y="303685"/>
                      </a:cubicBezTo>
                      <a:lnTo>
                        <a:pt x="50083" y="141161"/>
                      </a:lnTo>
                      <a:cubicBezTo>
                        <a:pt x="77298" y="39593"/>
                        <a:pt x="181696" y="-20681"/>
                        <a:pt x="283263" y="6534"/>
                      </a:cubicBezTo>
                      <a:lnTo>
                        <a:pt x="411930" y="41010"/>
                      </a:lnTo>
                      <a:cubicBezTo>
                        <a:pt x="513497" y="68225"/>
                        <a:pt x="573771" y="172623"/>
                        <a:pt x="546556" y="274190"/>
                      </a:cubicBezTo>
                      <a:lnTo>
                        <a:pt x="503008" y="436715"/>
                      </a:lnTo>
                      <a:cubicBezTo>
                        <a:pt x="496204" y="462107"/>
                        <a:pt x="484577" y="484918"/>
                        <a:pt x="469375" y="504427"/>
                      </a:cubicBezTo>
                      <a:lnTo>
                        <a:pt x="447832" y="523161"/>
                      </a:lnTo>
                      <a:lnTo>
                        <a:pt x="447832" y="771091"/>
                      </a:lnTo>
                      <a:cubicBezTo>
                        <a:pt x="447832" y="811566"/>
                        <a:pt x="415020" y="844378"/>
                        <a:pt x="374545" y="844378"/>
                      </a:cubicBezTo>
                      <a:cubicBezTo>
                        <a:pt x="334070" y="844378"/>
                        <a:pt x="301258" y="811566"/>
                        <a:pt x="301258" y="771091"/>
                      </a:cubicBezTo>
                      <a:lnTo>
                        <a:pt x="301258" y="573312"/>
                      </a:lnTo>
                      <a:lnTo>
                        <a:pt x="269827" y="571342"/>
                      </a:lnTo>
                      <a:lnTo>
                        <a:pt x="141161" y="536866"/>
                      </a:lnTo>
                      <a:cubicBezTo>
                        <a:pt x="52290" y="513053"/>
                        <a:pt x="-4967" y="430146"/>
                        <a:pt x="340" y="34174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8" name="フリーフォーム 1147"/>
                <p:cNvSpPr/>
                <p:nvPr/>
              </p:nvSpPr>
              <p:spPr>
                <a:xfrm rot="9000000">
                  <a:off x="4750158" y="4736264"/>
                  <a:ext cx="302399" cy="586319"/>
                </a:xfrm>
                <a:custGeom>
                  <a:avLst/>
                  <a:gdLst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368624 h 635624"/>
                    <a:gd name="connsiteX5" fmla="*/ 2425 w 327828"/>
                    <a:gd name="connsiteY5" fmla="*/ 73287 h 635624"/>
                    <a:gd name="connsiteX6" fmla="*/ 75712 w 327828"/>
                    <a:gd name="connsiteY6" fmla="*/ 0 h 635624"/>
                    <a:gd name="connsiteX7" fmla="*/ 148999 w 327828"/>
                    <a:gd name="connsiteY7" fmla="*/ 73287 h 635624"/>
                    <a:gd name="connsiteX8" fmla="*/ 148999 w 327828"/>
                    <a:gd name="connsiteY8" fmla="*/ 353152 h 635624"/>
                    <a:gd name="connsiteX9" fmla="*/ 306363 w 327828"/>
                    <a:gd name="connsiteY9" fmla="*/ 510516 h 635624"/>
                    <a:gd name="connsiteX10" fmla="*/ 306363 w 327828"/>
                    <a:gd name="connsiteY10" fmla="*/ 614160 h 635624"/>
                    <a:gd name="connsiteX11" fmla="*/ 226964 w 327828"/>
                    <a:gd name="connsiteY11" fmla="*/ 630259 h 635624"/>
                    <a:gd name="connsiteX0" fmla="*/ 226964 w 327828"/>
                    <a:gd name="connsiteY0" fmla="*/ 630259 h 635624"/>
                    <a:gd name="connsiteX1" fmla="*/ 202720 w 327828"/>
                    <a:gd name="connsiteY1" fmla="*/ 614160 h 635624"/>
                    <a:gd name="connsiteX2" fmla="*/ 21466 w 327828"/>
                    <a:gd name="connsiteY2" fmla="*/ 432906 h 635624"/>
                    <a:gd name="connsiteX3" fmla="*/ 0 w 327828"/>
                    <a:gd name="connsiteY3" fmla="*/ 381084 h 635624"/>
                    <a:gd name="connsiteX4" fmla="*/ 2425 w 327828"/>
                    <a:gd name="connsiteY4" fmla="*/ 73287 h 635624"/>
                    <a:gd name="connsiteX5" fmla="*/ 75712 w 327828"/>
                    <a:gd name="connsiteY5" fmla="*/ 0 h 635624"/>
                    <a:gd name="connsiteX6" fmla="*/ 148999 w 327828"/>
                    <a:gd name="connsiteY6" fmla="*/ 73287 h 635624"/>
                    <a:gd name="connsiteX7" fmla="*/ 148999 w 327828"/>
                    <a:gd name="connsiteY7" fmla="*/ 353152 h 635624"/>
                    <a:gd name="connsiteX8" fmla="*/ 306363 w 327828"/>
                    <a:gd name="connsiteY8" fmla="*/ 510516 h 635624"/>
                    <a:gd name="connsiteX9" fmla="*/ 306363 w 327828"/>
                    <a:gd name="connsiteY9" fmla="*/ 614160 h 635624"/>
                    <a:gd name="connsiteX10" fmla="*/ 226964 w 327828"/>
                    <a:gd name="connsiteY10" fmla="*/ 630259 h 635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7828" h="635624">
                      <a:moveTo>
                        <a:pt x="226964" y="630259"/>
                      </a:moveTo>
                      <a:cubicBezTo>
                        <a:pt x="218142" y="626681"/>
                        <a:pt x="209875" y="621315"/>
                        <a:pt x="202720" y="614160"/>
                      </a:cubicBezTo>
                      <a:lnTo>
                        <a:pt x="21466" y="432906"/>
                      </a:lnTo>
                      <a:cubicBezTo>
                        <a:pt x="7156" y="418596"/>
                        <a:pt x="1" y="399840"/>
                        <a:pt x="0" y="381084"/>
                      </a:cubicBezTo>
                      <a:cubicBezTo>
                        <a:pt x="808" y="278485"/>
                        <a:pt x="1617" y="175886"/>
                        <a:pt x="2425" y="73287"/>
                      </a:cubicBezTo>
                      <a:cubicBezTo>
                        <a:pt x="2425" y="32812"/>
                        <a:pt x="35237" y="0"/>
                        <a:pt x="75712" y="0"/>
                      </a:cubicBezTo>
                      <a:cubicBezTo>
                        <a:pt x="116187" y="0"/>
                        <a:pt x="148999" y="32812"/>
                        <a:pt x="148999" y="73287"/>
                      </a:cubicBezTo>
                      <a:lnTo>
                        <a:pt x="148999" y="353152"/>
                      </a:lnTo>
                      <a:lnTo>
                        <a:pt x="306363" y="510516"/>
                      </a:lnTo>
                      <a:cubicBezTo>
                        <a:pt x="334984" y="539137"/>
                        <a:pt x="334984" y="585540"/>
                        <a:pt x="306363" y="614160"/>
                      </a:cubicBezTo>
                      <a:cubicBezTo>
                        <a:pt x="284898" y="635625"/>
                        <a:pt x="253430" y="640991"/>
                        <a:pt x="226964" y="6302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9" name="角丸四角形 1148"/>
                <p:cNvSpPr/>
                <p:nvPr/>
              </p:nvSpPr>
              <p:spPr>
                <a:xfrm rot="1744618">
                  <a:off x="4947309" y="5070632"/>
                  <a:ext cx="179400" cy="388875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0" name="角丸四角形 1149"/>
                <p:cNvSpPr/>
                <p:nvPr/>
              </p:nvSpPr>
              <p:spPr>
                <a:xfrm rot="1267774">
                  <a:off x="5031689" y="5099097"/>
                  <a:ext cx="169691" cy="400539"/>
                </a:xfrm>
                <a:prstGeom prst="roundRect">
                  <a:avLst>
                    <a:gd name="adj" fmla="val 42529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1" name="フリーフォーム 1150"/>
                <p:cNvSpPr/>
                <p:nvPr/>
              </p:nvSpPr>
              <p:spPr>
                <a:xfrm>
                  <a:off x="5091071" y="5139190"/>
                  <a:ext cx="315077" cy="401306"/>
                </a:xfrm>
                <a:custGeom>
                  <a:avLst/>
                  <a:gdLst>
                    <a:gd name="connsiteX0" fmla="*/ 154126 w 315077"/>
                    <a:gd name="connsiteY0" fmla="*/ 461 h 401306"/>
                    <a:gd name="connsiteX1" fmla="*/ 181496 w 315077"/>
                    <a:gd name="connsiteY1" fmla="*/ 9506 h 401306"/>
                    <a:gd name="connsiteX2" fmla="*/ 315077 w 315077"/>
                    <a:gd name="connsiteY2" fmla="*/ 98313 h 401306"/>
                    <a:gd name="connsiteX3" fmla="*/ 242787 w 315077"/>
                    <a:gd name="connsiteY3" fmla="*/ 215034 h 401306"/>
                    <a:gd name="connsiteX4" fmla="*/ 207151 w 315077"/>
                    <a:gd name="connsiteY4" fmla="*/ 196300 h 401306"/>
                    <a:gd name="connsiteX5" fmla="*/ 186672 w 315077"/>
                    <a:gd name="connsiteY5" fmla="*/ 270764 h 401306"/>
                    <a:gd name="connsiteX6" fmla="*/ 191810 w 315077"/>
                    <a:gd name="connsiteY6" fmla="*/ 270764 h 401306"/>
                    <a:gd name="connsiteX7" fmla="*/ 257081 w 315077"/>
                    <a:gd name="connsiteY7" fmla="*/ 336035 h 401306"/>
                    <a:gd name="connsiteX8" fmla="*/ 257080 w 315077"/>
                    <a:gd name="connsiteY8" fmla="*/ 336035 h 401306"/>
                    <a:gd name="connsiteX9" fmla="*/ 191809 w 315077"/>
                    <a:gd name="connsiteY9" fmla="*/ 401306 h 401306"/>
                    <a:gd name="connsiteX10" fmla="*/ 104488 w 315077"/>
                    <a:gd name="connsiteY10" fmla="*/ 401305 h 401306"/>
                    <a:gd name="connsiteX11" fmla="*/ 99018 w 315077"/>
                    <a:gd name="connsiteY11" fmla="*/ 400201 h 401306"/>
                    <a:gd name="connsiteX12" fmla="*/ 77015 w 315077"/>
                    <a:gd name="connsiteY12" fmla="*/ 399058 h 401306"/>
                    <a:gd name="connsiteX13" fmla="*/ 52632 w 315077"/>
                    <a:gd name="connsiteY13" fmla="*/ 392700 h 401306"/>
                    <a:gd name="connsiteX14" fmla="*/ 2695 w 315077"/>
                    <a:gd name="connsiteY14" fmla="*/ 303842 h 401306"/>
                    <a:gd name="connsiteX15" fmla="*/ 68842 w 315077"/>
                    <a:gd name="connsiteY15" fmla="*/ 63325 h 401306"/>
                    <a:gd name="connsiteX16" fmla="*/ 81159 w 315077"/>
                    <a:gd name="connsiteY16" fmla="*/ 38628 h 401306"/>
                    <a:gd name="connsiteX17" fmla="*/ 81462 w 315077"/>
                    <a:gd name="connsiteY17" fmla="*/ 37742 h 401306"/>
                    <a:gd name="connsiteX18" fmla="*/ 81462 w 315077"/>
                    <a:gd name="connsiteY18" fmla="*/ 37743 h 401306"/>
                    <a:gd name="connsiteX19" fmla="*/ 81785 w 315077"/>
                    <a:gd name="connsiteY19" fmla="*/ 37373 h 401306"/>
                    <a:gd name="connsiteX20" fmla="*/ 81870 w 315077"/>
                    <a:gd name="connsiteY20" fmla="*/ 37201 h 401306"/>
                    <a:gd name="connsiteX21" fmla="*/ 82152 w 315077"/>
                    <a:gd name="connsiteY21" fmla="*/ 36952 h 401306"/>
                    <a:gd name="connsiteX22" fmla="*/ 100891 w 315077"/>
                    <a:gd name="connsiteY22" fmla="*/ 15488 h 401306"/>
                    <a:gd name="connsiteX23" fmla="*/ 154126 w 315077"/>
                    <a:gd name="connsiteY23" fmla="*/ 461 h 401306"/>
                    <a:gd name="connsiteX0" fmla="*/ 242787 w 334227"/>
                    <a:gd name="connsiteY0" fmla="*/ 215034 h 401306"/>
                    <a:gd name="connsiteX1" fmla="*/ 207151 w 334227"/>
                    <a:gd name="connsiteY1" fmla="*/ 196300 h 401306"/>
                    <a:gd name="connsiteX2" fmla="*/ 186672 w 334227"/>
                    <a:gd name="connsiteY2" fmla="*/ 270764 h 401306"/>
                    <a:gd name="connsiteX3" fmla="*/ 191810 w 334227"/>
                    <a:gd name="connsiteY3" fmla="*/ 270764 h 401306"/>
                    <a:gd name="connsiteX4" fmla="*/ 257081 w 334227"/>
                    <a:gd name="connsiteY4" fmla="*/ 336035 h 401306"/>
                    <a:gd name="connsiteX5" fmla="*/ 257080 w 334227"/>
                    <a:gd name="connsiteY5" fmla="*/ 336035 h 401306"/>
                    <a:gd name="connsiteX6" fmla="*/ 191809 w 334227"/>
                    <a:gd name="connsiteY6" fmla="*/ 401306 h 401306"/>
                    <a:gd name="connsiteX7" fmla="*/ 104488 w 334227"/>
                    <a:gd name="connsiteY7" fmla="*/ 401305 h 401306"/>
                    <a:gd name="connsiteX8" fmla="*/ 99018 w 334227"/>
                    <a:gd name="connsiteY8" fmla="*/ 400201 h 401306"/>
                    <a:gd name="connsiteX9" fmla="*/ 77015 w 334227"/>
                    <a:gd name="connsiteY9" fmla="*/ 399058 h 401306"/>
                    <a:gd name="connsiteX10" fmla="*/ 52632 w 334227"/>
                    <a:gd name="connsiteY10" fmla="*/ 392700 h 401306"/>
                    <a:gd name="connsiteX11" fmla="*/ 2695 w 334227"/>
                    <a:gd name="connsiteY11" fmla="*/ 303842 h 401306"/>
                    <a:gd name="connsiteX12" fmla="*/ 68842 w 334227"/>
                    <a:gd name="connsiteY12" fmla="*/ 63325 h 401306"/>
                    <a:gd name="connsiteX13" fmla="*/ 81159 w 334227"/>
                    <a:gd name="connsiteY13" fmla="*/ 38628 h 401306"/>
                    <a:gd name="connsiteX14" fmla="*/ 81462 w 334227"/>
                    <a:gd name="connsiteY14" fmla="*/ 37742 h 401306"/>
                    <a:gd name="connsiteX15" fmla="*/ 81462 w 334227"/>
                    <a:gd name="connsiteY15" fmla="*/ 37743 h 401306"/>
                    <a:gd name="connsiteX16" fmla="*/ 81785 w 334227"/>
                    <a:gd name="connsiteY16" fmla="*/ 37373 h 401306"/>
                    <a:gd name="connsiteX17" fmla="*/ 81870 w 334227"/>
                    <a:gd name="connsiteY17" fmla="*/ 37201 h 401306"/>
                    <a:gd name="connsiteX18" fmla="*/ 82152 w 334227"/>
                    <a:gd name="connsiteY18" fmla="*/ 36952 h 401306"/>
                    <a:gd name="connsiteX19" fmla="*/ 100891 w 334227"/>
                    <a:gd name="connsiteY19" fmla="*/ 15488 h 401306"/>
                    <a:gd name="connsiteX20" fmla="*/ 154126 w 334227"/>
                    <a:gd name="connsiteY20" fmla="*/ 461 h 401306"/>
                    <a:gd name="connsiteX21" fmla="*/ 181496 w 334227"/>
                    <a:gd name="connsiteY21" fmla="*/ 9506 h 401306"/>
                    <a:gd name="connsiteX22" fmla="*/ 315077 w 334227"/>
                    <a:gd name="connsiteY22" fmla="*/ 98313 h 401306"/>
                    <a:gd name="connsiteX23" fmla="*/ 334227 w 334227"/>
                    <a:gd name="connsiteY23" fmla="*/ 306474 h 401306"/>
                    <a:gd name="connsiteX0" fmla="*/ 242787 w 315077"/>
                    <a:gd name="connsiteY0" fmla="*/ 215034 h 401306"/>
                    <a:gd name="connsiteX1" fmla="*/ 207151 w 315077"/>
                    <a:gd name="connsiteY1" fmla="*/ 196300 h 401306"/>
                    <a:gd name="connsiteX2" fmla="*/ 186672 w 315077"/>
                    <a:gd name="connsiteY2" fmla="*/ 270764 h 401306"/>
                    <a:gd name="connsiteX3" fmla="*/ 191810 w 315077"/>
                    <a:gd name="connsiteY3" fmla="*/ 270764 h 401306"/>
                    <a:gd name="connsiteX4" fmla="*/ 257081 w 315077"/>
                    <a:gd name="connsiteY4" fmla="*/ 336035 h 401306"/>
                    <a:gd name="connsiteX5" fmla="*/ 257080 w 315077"/>
                    <a:gd name="connsiteY5" fmla="*/ 336035 h 401306"/>
                    <a:gd name="connsiteX6" fmla="*/ 191809 w 315077"/>
                    <a:gd name="connsiteY6" fmla="*/ 401306 h 401306"/>
                    <a:gd name="connsiteX7" fmla="*/ 104488 w 315077"/>
                    <a:gd name="connsiteY7" fmla="*/ 401305 h 401306"/>
                    <a:gd name="connsiteX8" fmla="*/ 99018 w 315077"/>
                    <a:gd name="connsiteY8" fmla="*/ 400201 h 401306"/>
                    <a:gd name="connsiteX9" fmla="*/ 77015 w 315077"/>
                    <a:gd name="connsiteY9" fmla="*/ 399058 h 401306"/>
                    <a:gd name="connsiteX10" fmla="*/ 52632 w 315077"/>
                    <a:gd name="connsiteY10" fmla="*/ 392700 h 401306"/>
                    <a:gd name="connsiteX11" fmla="*/ 2695 w 315077"/>
                    <a:gd name="connsiteY11" fmla="*/ 303842 h 401306"/>
                    <a:gd name="connsiteX12" fmla="*/ 68842 w 315077"/>
                    <a:gd name="connsiteY12" fmla="*/ 63325 h 401306"/>
                    <a:gd name="connsiteX13" fmla="*/ 81159 w 315077"/>
                    <a:gd name="connsiteY13" fmla="*/ 38628 h 401306"/>
                    <a:gd name="connsiteX14" fmla="*/ 81462 w 315077"/>
                    <a:gd name="connsiteY14" fmla="*/ 37742 h 401306"/>
                    <a:gd name="connsiteX15" fmla="*/ 81462 w 315077"/>
                    <a:gd name="connsiteY15" fmla="*/ 37743 h 401306"/>
                    <a:gd name="connsiteX16" fmla="*/ 81785 w 315077"/>
                    <a:gd name="connsiteY16" fmla="*/ 37373 h 401306"/>
                    <a:gd name="connsiteX17" fmla="*/ 81870 w 315077"/>
                    <a:gd name="connsiteY17" fmla="*/ 37201 h 401306"/>
                    <a:gd name="connsiteX18" fmla="*/ 82152 w 315077"/>
                    <a:gd name="connsiteY18" fmla="*/ 36952 h 401306"/>
                    <a:gd name="connsiteX19" fmla="*/ 100891 w 315077"/>
                    <a:gd name="connsiteY19" fmla="*/ 15488 h 401306"/>
                    <a:gd name="connsiteX20" fmla="*/ 154126 w 315077"/>
                    <a:gd name="connsiteY20" fmla="*/ 461 h 401306"/>
                    <a:gd name="connsiteX21" fmla="*/ 181496 w 315077"/>
                    <a:gd name="connsiteY21" fmla="*/ 9506 h 401306"/>
                    <a:gd name="connsiteX22" fmla="*/ 315077 w 315077"/>
                    <a:gd name="connsiteY22" fmla="*/ 98313 h 401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15077" h="401306">
                      <a:moveTo>
                        <a:pt x="242787" y="215034"/>
                      </a:moveTo>
                      <a:lnTo>
                        <a:pt x="207151" y="196300"/>
                      </a:lnTo>
                      <a:lnTo>
                        <a:pt x="186672" y="270764"/>
                      </a:lnTo>
                      <a:lnTo>
                        <a:pt x="191810" y="270764"/>
                      </a:lnTo>
                      <a:cubicBezTo>
                        <a:pt x="227858" y="270764"/>
                        <a:pt x="257081" y="299987"/>
                        <a:pt x="257081" y="336035"/>
                      </a:cubicBezTo>
                      <a:lnTo>
                        <a:pt x="257080" y="336035"/>
                      </a:lnTo>
                      <a:cubicBezTo>
                        <a:pt x="257080" y="372083"/>
                        <a:pt x="227857" y="401306"/>
                        <a:pt x="191809" y="401306"/>
                      </a:cubicBezTo>
                      <a:lnTo>
                        <a:pt x="104488" y="401305"/>
                      </a:lnTo>
                      <a:lnTo>
                        <a:pt x="99018" y="400201"/>
                      </a:lnTo>
                      <a:lnTo>
                        <a:pt x="77015" y="399058"/>
                      </a:lnTo>
                      <a:lnTo>
                        <a:pt x="52632" y="392700"/>
                      </a:lnTo>
                      <a:cubicBezTo>
                        <a:pt x="14304" y="382707"/>
                        <a:pt x="-8053" y="342923"/>
                        <a:pt x="2695" y="303842"/>
                      </a:cubicBezTo>
                      <a:lnTo>
                        <a:pt x="68842" y="63325"/>
                      </a:lnTo>
                      <a:lnTo>
                        <a:pt x="81159" y="38628"/>
                      </a:lnTo>
                      <a:lnTo>
                        <a:pt x="81462" y="37742"/>
                      </a:lnTo>
                      <a:lnTo>
                        <a:pt x="81462" y="37743"/>
                      </a:lnTo>
                      <a:lnTo>
                        <a:pt x="81785" y="37373"/>
                      </a:lnTo>
                      <a:cubicBezTo>
                        <a:pt x="81813" y="37316"/>
                        <a:pt x="81842" y="37258"/>
                        <a:pt x="81870" y="37201"/>
                      </a:cubicBezTo>
                      <a:lnTo>
                        <a:pt x="82152" y="36952"/>
                      </a:lnTo>
                      <a:lnTo>
                        <a:pt x="100891" y="15488"/>
                      </a:lnTo>
                      <a:cubicBezTo>
                        <a:pt x="116156" y="3726"/>
                        <a:pt x="135331" y="-1687"/>
                        <a:pt x="154126" y="461"/>
                      </a:cubicBezTo>
                      <a:cubicBezTo>
                        <a:pt x="163523" y="1536"/>
                        <a:pt x="172825" y="4500"/>
                        <a:pt x="181496" y="9506"/>
                      </a:cubicBezTo>
                      <a:lnTo>
                        <a:pt x="315077" y="98313"/>
                      </a:lnTo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99" name="グループ化 1098"/>
              <p:cNvGrpSpPr/>
              <p:nvPr/>
            </p:nvGrpSpPr>
            <p:grpSpPr>
              <a:xfrm>
                <a:off x="6044796" y="3096618"/>
                <a:ext cx="1556044" cy="966581"/>
                <a:chOff x="6044796" y="3096618"/>
                <a:chExt cx="1556044" cy="966581"/>
              </a:xfrm>
            </p:grpSpPr>
            <p:grpSp>
              <p:nvGrpSpPr>
                <p:cNvPr id="1100" name="グループ化 1099"/>
                <p:cNvGrpSpPr/>
                <p:nvPr/>
              </p:nvGrpSpPr>
              <p:grpSpPr>
                <a:xfrm>
                  <a:off x="6044796" y="3096618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126" name="正方形/長方形 1125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27" name="フリーフォーム 1126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28" name="正方形/長方形 1127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129" name="直線コネクタ 1128"/>
                  <p:cNvCxnSpPr>
                    <a:stCxn id="1128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130" name="直線コネクタ 1129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131" name="直線コネクタ 1130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132" name="テキスト ボックス 1131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133" name="テキスト ボックス 1132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134" name="テキスト ボックス 1133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135" name="グループ化 1134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139" name="グループ化 1138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143" name="片側の 2 つの角を丸めた四角形 1142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44" name="正方形/長方形 1143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45" name="正方形/長方形 1144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46" name="正方形/長方形 1145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140" name="フリーフォーム 1139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41" name="フリーフォーム 1140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42" name="フリーフォーム 1141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36" name="グループ化 1135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137" name="フリーフォーム 1136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38" name="テキスト ボックス 1137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101" name="グループ化 1100"/>
                <p:cNvGrpSpPr/>
                <p:nvPr/>
              </p:nvGrpSpPr>
              <p:grpSpPr>
                <a:xfrm>
                  <a:off x="6142350" y="3516689"/>
                  <a:ext cx="353147" cy="484224"/>
                  <a:chOff x="3957788" y="2067855"/>
                  <a:chExt cx="891722" cy="1222703"/>
                </a:xfrm>
              </p:grpSpPr>
              <p:grpSp>
                <p:nvGrpSpPr>
                  <p:cNvPr id="1102" name="グループ化 1101"/>
                  <p:cNvGrpSpPr/>
                  <p:nvPr/>
                </p:nvGrpSpPr>
                <p:grpSpPr>
                  <a:xfrm>
                    <a:off x="3957788" y="2084524"/>
                    <a:ext cx="891722" cy="1206034"/>
                    <a:chOff x="2921454" y="1909736"/>
                    <a:chExt cx="891722" cy="1206034"/>
                  </a:xfrm>
                  <a:solidFill>
                    <a:srgbClr val="FFCC99"/>
                  </a:solidFill>
                </p:grpSpPr>
                <p:sp>
                  <p:nvSpPr>
                    <p:cNvPr id="1110" name="片側の 2 つの角を丸めた四角形 1109"/>
                    <p:cNvSpPr/>
                    <p:nvPr/>
                  </p:nvSpPr>
                  <p:spPr>
                    <a:xfrm>
                      <a:off x="3105998" y="2743208"/>
                      <a:ext cx="522636" cy="372562"/>
                    </a:xfrm>
                    <a:prstGeom prst="round2SameRect">
                      <a:avLst>
                        <a:gd name="adj1" fmla="val 41444"/>
                        <a:gd name="adj2" fmla="val 0"/>
                      </a:avLst>
                    </a:prstGeom>
                    <a:solidFill>
                      <a:srgbClr val="0070C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11" name="角丸四角形 1110"/>
                    <p:cNvSpPr/>
                    <p:nvPr/>
                  </p:nvSpPr>
                  <p:spPr>
                    <a:xfrm>
                      <a:off x="3288605" y="2553172"/>
                      <a:ext cx="157420" cy="25375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112" name="グループ化 1111"/>
                    <p:cNvGrpSpPr/>
                    <p:nvPr/>
                  </p:nvGrpSpPr>
                  <p:grpSpPr>
                    <a:xfrm>
                      <a:off x="2921454" y="1909736"/>
                      <a:ext cx="891722" cy="809678"/>
                      <a:chOff x="2791855" y="2017486"/>
                      <a:chExt cx="1150919" cy="1045028"/>
                    </a:xfrm>
                    <a:grpFill/>
                  </p:grpSpPr>
                  <p:grpSp>
                    <p:nvGrpSpPr>
                      <p:cNvPr id="1119" name="グループ化 1118"/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24" name="円/楕円 1123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125" name="円/楕円 1124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120" name="グループ化 1119"/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22" name="円/楕円 1121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123" name="円/楕円 1122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121" name="円/楕円 1120"/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113" name="円/楕円 1112"/>
                    <p:cNvSpPr/>
                    <p:nvPr/>
                  </p:nvSpPr>
                  <p:spPr>
                    <a:xfrm>
                      <a:off x="3113199" y="2246100"/>
                      <a:ext cx="105092" cy="134955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14" name="円/楕円 1113"/>
                    <p:cNvSpPr/>
                    <p:nvPr/>
                  </p:nvSpPr>
                  <p:spPr>
                    <a:xfrm>
                      <a:off x="3523543" y="2246100"/>
                      <a:ext cx="105092" cy="134955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15" name="円/楕円 1114"/>
                    <p:cNvSpPr/>
                    <p:nvPr/>
                  </p:nvSpPr>
                  <p:spPr>
                    <a:xfrm>
                      <a:off x="3306491" y="2448183"/>
                      <a:ext cx="118869" cy="69275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16" name="フリーフォーム 1115"/>
                    <p:cNvSpPr/>
                    <p:nvPr/>
                  </p:nvSpPr>
                  <p:spPr>
                    <a:xfrm>
                      <a:off x="3336606" y="2388395"/>
                      <a:ext cx="59058" cy="139533"/>
                    </a:xfrm>
                    <a:custGeom>
                      <a:avLst/>
                      <a:gdLst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103313"/>
                        <a:gd name="connsiteY0" fmla="*/ 0 h 139533"/>
                        <a:gd name="connsiteX1" fmla="*/ 47185 w 103313"/>
                        <a:gd name="connsiteY1" fmla="*/ 0 h 139533"/>
                        <a:gd name="connsiteX2" fmla="*/ 50409 w 103313"/>
                        <a:gd name="connsiteY2" fmla="*/ 5768 h 139533"/>
                        <a:gd name="connsiteX3" fmla="*/ 59058 w 103313"/>
                        <a:gd name="connsiteY3" fmla="*/ 61175 h 139533"/>
                        <a:gd name="connsiteX4" fmla="*/ 29529 w 103313"/>
                        <a:gd name="connsiteY4" fmla="*/ 139533 h 139533"/>
                        <a:gd name="connsiteX5" fmla="*/ 0 w 103313"/>
                        <a:gd name="connsiteY5" fmla="*/ 61175 h 139533"/>
                        <a:gd name="connsiteX6" fmla="*/ 8649 w 103313"/>
                        <a:gd name="connsiteY6" fmla="*/ 5768 h 139533"/>
                        <a:gd name="connsiteX7" fmla="*/ 103313 w 103313"/>
                        <a:gd name="connsiteY7" fmla="*/ 91440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9058 w 59058"/>
                        <a:gd name="connsiteY2" fmla="*/ 61175 h 139533"/>
                        <a:gd name="connsiteX3" fmla="*/ 29529 w 59058"/>
                        <a:gd name="connsiteY3" fmla="*/ 139533 h 139533"/>
                        <a:gd name="connsiteX4" fmla="*/ 0 w 59058"/>
                        <a:gd name="connsiteY4" fmla="*/ 61175 h 139533"/>
                        <a:gd name="connsiteX5" fmla="*/ 8649 w 59058"/>
                        <a:gd name="connsiteY5" fmla="*/ 5768 h 139533"/>
                        <a:gd name="connsiteX0" fmla="*/ 102360 w 102360"/>
                        <a:gd name="connsiteY0" fmla="*/ 0 h 251452"/>
                        <a:gd name="connsiteX1" fmla="*/ 47185 w 102360"/>
                        <a:gd name="connsiteY1" fmla="*/ 111919 h 251452"/>
                        <a:gd name="connsiteX2" fmla="*/ 59058 w 102360"/>
                        <a:gd name="connsiteY2" fmla="*/ 173094 h 251452"/>
                        <a:gd name="connsiteX3" fmla="*/ 29529 w 102360"/>
                        <a:gd name="connsiteY3" fmla="*/ 251452 h 251452"/>
                        <a:gd name="connsiteX4" fmla="*/ 0 w 102360"/>
                        <a:gd name="connsiteY4" fmla="*/ 173094 h 251452"/>
                        <a:gd name="connsiteX5" fmla="*/ 8649 w 102360"/>
                        <a:gd name="connsiteY5" fmla="*/ 117687 h 251452"/>
                        <a:gd name="connsiteX0" fmla="*/ 47185 w 59058"/>
                        <a:gd name="connsiteY0" fmla="*/ 0 h 139533"/>
                        <a:gd name="connsiteX1" fmla="*/ 59058 w 59058"/>
                        <a:gd name="connsiteY1" fmla="*/ 61175 h 139533"/>
                        <a:gd name="connsiteX2" fmla="*/ 29529 w 59058"/>
                        <a:gd name="connsiteY2" fmla="*/ 139533 h 139533"/>
                        <a:gd name="connsiteX3" fmla="*/ 0 w 59058"/>
                        <a:gd name="connsiteY3" fmla="*/ 61175 h 139533"/>
                        <a:gd name="connsiteX4" fmla="*/ 8649 w 59058"/>
                        <a:gd name="connsiteY4" fmla="*/ 5768 h 139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058" h="139533">
                          <a:moveTo>
                            <a:pt x="47185" y="0"/>
                          </a:moveTo>
                          <a:lnTo>
                            <a:pt x="59058" y="61175"/>
                          </a:lnTo>
                          <a:cubicBezTo>
                            <a:pt x="59058" y="104451"/>
                            <a:pt x="45837" y="139533"/>
                            <a:pt x="29529" y="139533"/>
                          </a:cubicBezTo>
                          <a:cubicBezTo>
                            <a:pt x="13221" y="139533"/>
                            <a:pt x="0" y="104451"/>
                            <a:pt x="0" y="61175"/>
                          </a:cubicBezTo>
                          <a:cubicBezTo>
                            <a:pt x="0" y="39537"/>
                            <a:pt x="3305" y="19948"/>
                            <a:pt x="8649" y="5768"/>
                          </a:cubicBezTo>
                        </a:path>
                      </a:pathLst>
                    </a:custGeom>
                    <a:solidFill>
                      <a:srgbClr val="FF7C8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17" name="円/楕円 1116"/>
                    <p:cNvSpPr/>
                    <p:nvPr/>
                  </p:nvSpPr>
                  <p:spPr>
                    <a:xfrm>
                      <a:off x="3142885" y="2259646"/>
                      <a:ext cx="45719" cy="5871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18" name="円/楕円 1117"/>
                    <p:cNvSpPr/>
                    <p:nvPr/>
                  </p:nvSpPr>
                  <p:spPr>
                    <a:xfrm>
                      <a:off x="3556626" y="2259646"/>
                      <a:ext cx="45719" cy="5871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03" name="フリーフォーム 1102"/>
                  <p:cNvSpPr/>
                  <p:nvPr/>
                </p:nvSpPr>
                <p:spPr>
                  <a:xfrm>
                    <a:off x="4046684" y="2067855"/>
                    <a:ext cx="713931" cy="372571"/>
                  </a:xfrm>
                  <a:custGeom>
                    <a:avLst/>
                    <a:gdLst>
                      <a:gd name="connsiteX0" fmla="*/ 356965 w 713931"/>
                      <a:gd name="connsiteY0" fmla="*/ 0 h 372571"/>
                      <a:gd name="connsiteX1" fmla="*/ 709511 w 713931"/>
                      <a:gd name="connsiteY1" fmla="*/ 323250 h 372571"/>
                      <a:gd name="connsiteX2" fmla="*/ 713931 w 713931"/>
                      <a:gd name="connsiteY2" fmla="*/ 372571 h 372571"/>
                      <a:gd name="connsiteX3" fmla="*/ 705219 w 713931"/>
                      <a:gd name="connsiteY3" fmla="*/ 342509 h 372571"/>
                      <a:gd name="connsiteX4" fmla="*/ 356965 w 713931"/>
                      <a:gd name="connsiteY4" fmla="*/ 95251 h 372571"/>
                      <a:gd name="connsiteX5" fmla="*/ 8712 w 713931"/>
                      <a:gd name="connsiteY5" fmla="*/ 342509 h 372571"/>
                      <a:gd name="connsiteX6" fmla="*/ 0 w 713931"/>
                      <a:gd name="connsiteY6" fmla="*/ 372570 h 372571"/>
                      <a:gd name="connsiteX7" fmla="*/ 4419 w 713931"/>
                      <a:gd name="connsiteY7" fmla="*/ 323250 h 372571"/>
                      <a:gd name="connsiteX8" fmla="*/ 356965 w 713931"/>
                      <a:gd name="connsiteY8" fmla="*/ 0 h 372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13931" h="372571">
                        <a:moveTo>
                          <a:pt x="356965" y="0"/>
                        </a:moveTo>
                        <a:cubicBezTo>
                          <a:pt x="530866" y="0"/>
                          <a:pt x="675956" y="138772"/>
                          <a:pt x="709511" y="323250"/>
                        </a:cubicBezTo>
                        <a:lnTo>
                          <a:pt x="713931" y="372571"/>
                        </a:lnTo>
                        <a:lnTo>
                          <a:pt x="705219" y="342509"/>
                        </a:lnTo>
                        <a:cubicBezTo>
                          <a:pt x="647842" y="197206"/>
                          <a:pt x="513520" y="95251"/>
                          <a:pt x="356965" y="95251"/>
                        </a:cubicBezTo>
                        <a:cubicBezTo>
                          <a:pt x="200411" y="95251"/>
                          <a:pt x="66088" y="197206"/>
                          <a:pt x="8712" y="342509"/>
                        </a:cubicBezTo>
                        <a:lnTo>
                          <a:pt x="0" y="372570"/>
                        </a:lnTo>
                        <a:lnTo>
                          <a:pt x="4419" y="323250"/>
                        </a:lnTo>
                        <a:cubicBezTo>
                          <a:pt x="37974" y="138772"/>
                          <a:pt x="183064" y="0"/>
                          <a:pt x="356965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04" name="円/楕円 27"/>
                  <p:cNvSpPr/>
                  <p:nvPr/>
                </p:nvSpPr>
                <p:spPr>
                  <a:xfrm>
                    <a:off x="4290920" y="2765063"/>
                    <a:ext cx="230032" cy="55295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05" name="月 1104"/>
                  <p:cNvSpPr/>
                  <p:nvPr/>
                </p:nvSpPr>
                <p:spPr>
                  <a:xfrm rot="5400000">
                    <a:off x="4177882" y="2282956"/>
                    <a:ext cx="45719" cy="120041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06" name="月 1105"/>
                  <p:cNvSpPr/>
                  <p:nvPr/>
                </p:nvSpPr>
                <p:spPr>
                  <a:xfrm rot="5400000">
                    <a:off x="4588593" y="2282956"/>
                    <a:ext cx="45719" cy="120041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07" name="正方形/長方形 1106"/>
                  <p:cNvSpPr/>
                  <p:nvPr/>
                </p:nvSpPr>
                <p:spPr>
                  <a:xfrm>
                    <a:off x="4140721" y="3117457"/>
                    <a:ext cx="524248" cy="124931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08" name="円/楕円 1107"/>
                  <p:cNvSpPr/>
                  <p:nvPr/>
                </p:nvSpPr>
                <p:spPr>
                  <a:xfrm>
                    <a:off x="4124522" y="2643083"/>
                    <a:ext cx="90602" cy="49163"/>
                  </a:xfrm>
                  <a:prstGeom prst="ellipse">
                    <a:avLst/>
                  </a:prstGeom>
                  <a:solidFill>
                    <a:srgbClr val="FF7C8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09" name="円/楕円 1108"/>
                  <p:cNvSpPr/>
                  <p:nvPr/>
                </p:nvSpPr>
                <p:spPr>
                  <a:xfrm>
                    <a:off x="4592960" y="2643083"/>
                    <a:ext cx="90602" cy="49163"/>
                  </a:xfrm>
                  <a:prstGeom prst="ellipse">
                    <a:avLst/>
                  </a:prstGeom>
                  <a:solidFill>
                    <a:srgbClr val="FF7C8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1152" name="グループ化 1151"/>
          <p:cNvGrpSpPr/>
          <p:nvPr/>
        </p:nvGrpSpPr>
        <p:grpSpPr>
          <a:xfrm>
            <a:off x="769296" y="998730"/>
            <a:ext cx="1019020" cy="1410037"/>
            <a:chOff x="769296" y="2944232"/>
            <a:chExt cx="1019020" cy="1410037"/>
          </a:xfrm>
        </p:grpSpPr>
        <p:grpSp>
          <p:nvGrpSpPr>
            <p:cNvPr id="1153" name="グループ化 1152"/>
            <p:cNvGrpSpPr/>
            <p:nvPr/>
          </p:nvGrpSpPr>
          <p:grpSpPr>
            <a:xfrm>
              <a:off x="769296" y="2944232"/>
              <a:ext cx="891722" cy="1260009"/>
              <a:chOff x="810079" y="2042049"/>
              <a:chExt cx="891722" cy="1260009"/>
            </a:xfrm>
          </p:grpSpPr>
          <p:grpSp>
            <p:nvGrpSpPr>
              <p:cNvPr id="1209" name="グループ化 1208"/>
              <p:cNvGrpSpPr/>
              <p:nvPr/>
            </p:nvGrpSpPr>
            <p:grpSpPr>
              <a:xfrm>
                <a:off x="810079" y="2042049"/>
                <a:ext cx="891722" cy="1260009"/>
                <a:chOff x="2921454" y="1855760"/>
                <a:chExt cx="891722" cy="1260009"/>
              </a:xfrm>
              <a:solidFill>
                <a:srgbClr val="FFCC99"/>
              </a:solidFill>
            </p:grpSpPr>
            <p:sp>
              <p:nvSpPr>
                <p:cNvPr id="1222" name="台形 1221"/>
                <p:cNvSpPr/>
                <p:nvPr/>
              </p:nvSpPr>
              <p:spPr>
                <a:xfrm rot="10800000">
                  <a:off x="3205871" y="2776049"/>
                  <a:ext cx="323141" cy="33971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3" name="角丸四角形 1222"/>
                <p:cNvSpPr/>
                <p:nvPr/>
              </p:nvSpPr>
              <p:spPr>
                <a:xfrm>
                  <a:off x="3288733" y="2645570"/>
                  <a:ext cx="157164" cy="149162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24" name="グループ化 1223"/>
                <p:cNvGrpSpPr/>
                <p:nvPr/>
              </p:nvGrpSpPr>
              <p:grpSpPr>
                <a:xfrm>
                  <a:off x="2921454" y="1855760"/>
                  <a:ext cx="891722" cy="863653"/>
                  <a:chOff x="2791855" y="1947821"/>
                  <a:chExt cx="1150919" cy="1114692"/>
                </a:xfrm>
                <a:grpFill/>
              </p:grpSpPr>
              <p:grpSp>
                <p:nvGrpSpPr>
                  <p:cNvPr id="1231" name="グループ化 1230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36" name="円/楕円 1235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7" name="円/楕円 1236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32" name="グループ化 1231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34" name="円/楕円 1233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5" name="円/楕円 1234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33" name="円/楕円 291"/>
                  <p:cNvSpPr/>
                  <p:nvPr/>
                </p:nvSpPr>
                <p:spPr>
                  <a:xfrm>
                    <a:off x="2902857" y="1947821"/>
                    <a:ext cx="928913" cy="1114692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25" name="片側の 2 つの角を丸めた四角形 1224"/>
                <p:cNvSpPr/>
                <p:nvPr/>
              </p:nvSpPr>
              <p:spPr>
                <a:xfrm>
                  <a:off x="3007976" y="2770920"/>
                  <a:ext cx="718680" cy="344849"/>
                </a:xfrm>
                <a:prstGeom prst="round2SameRect">
                  <a:avLst>
                    <a:gd name="adj1" fmla="val 26104"/>
                    <a:gd name="adj2" fmla="val 0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26" name="グループ化 1225"/>
                <p:cNvGrpSpPr/>
                <p:nvPr/>
              </p:nvGrpSpPr>
              <p:grpSpPr>
                <a:xfrm>
                  <a:off x="3155384" y="2770920"/>
                  <a:ext cx="423862" cy="112796"/>
                  <a:chOff x="3151980" y="2770920"/>
                  <a:chExt cx="423862" cy="112796"/>
                </a:xfrm>
                <a:grpFill/>
              </p:grpSpPr>
              <p:sp>
                <p:nvSpPr>
                  <p:cNvPr id="1229" name="平行四辺形 1228"/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30" name="平行四辺形 1229"/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27" name="円/楕円 1226"/>
                <p:cNvSpPr/>
                <p:nvPr/>
              </p:nvSpPr>
              <p:spPr>
                <a:xfrm>
                  <a:off x="3306491" y="2448183"/>
                  <a:ext cx="118869" cy="69275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8" name="フリーフォーム 1227"/>
                <p:cNvSpPr/>
                <p:nvPr/>
              </p:nvSpPr>
              <p:spPr>
                <a:xfrm>
                  <a:off x="3336606" y="2388395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10" name="円/楕円 27"/>
              <p:cNvSpPr/>
              <p:nvPr/>
            </p:nvSpPr>
            <p:spPr>
              <a:xfrm>
                <a:off x="1166079" y="2765365"/>
                <a:ext cx="164247" cy="10097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38 w 3210456"/>
                  <a:gd name="connsiteY0" fmla="*/ 77268 h 423553"/>
                  <a:gd name="connsiteX1" fmla="*/ 1642474 w 3210456"/>
                  <a:gd name="connsiteY1" fmla="*/ 898 h 423553"/>
                  <a:gd name="connsiteX2" fmla="*/ 3210456 w 3210456"/>
                  <a:gd name="connsiteY2" fmla="*/ 77268 h 423553"/>
                  <a:gd name="connsiteX3" fmla="*/ 1605247 w 3210456"/>
                  <a:gd name="connsiteY3" fmla="*/ 423553 h 423553"/>
                  <a:gd name="connsiteX4" fmla="*/ 38 w 3210456"/>
                  <a:gd name="connsiteY4" fmla="*/ 77268 h 423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56" h="423553">
                    <a:moveTo>
                      <a:pt x="38" y="77268"/>
                    </a:moveTo>
                    <a:cubicBezTo>
                      <a:pt x="6242" y="6826"/>
                      <a:pt x="755942" y="898"/>
                      <a:pt x="1642474" y="898"/>
                    </a:cubicBezTo>
                    <a:cubicBezTo>
                      <a:pt x="2529006" y="898"/>
                      <a:pt x="3210456" y="-13974"/>
                      <a:pt x="3210456" y="77268"/>
                    </a:cubicBezTo>
                    <a:cubicBezTo>
                      <a:pt x="3210456" y="168510"/>
                      <a:pt x="2491779" y="423553"/>
                      <a:pt x="1605247" y="423553"/>
                    </a:cubicBezTo>
                    <a:cubicBezTo>
                      <a:pt x="718715" y="423553"/>
                      <a:pt x="-6166" y="147710"/>
                      <a:pt x="38" y="772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1" name="円/楕円 1210"/>
              <p:cNvSpPr/>
              <p:nvPr/>
            </p:nvSpPr>
            <p:spPr>
              <a:xfrm>
                <a:off x="1225554" y="3015830"/>
                <a:ext cx="54145" cy="54145"/>
              </a:xfrm>
              <a:prstGeom prst="ellipse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2" name="円/楕円 27"/>
              <p:cNvSpPr/>
              <p:nvPr/>
            </p:nvSpPr>
            <p:spPr>
              <a:xfrm rot="8100000">
                <a:off x="1056081" y="2702295"/>
                <a:ext cx="12281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3" name="円/楕円 27"/>
              <p:cNvSpPr/>
              <p:nvPr/>
            </p:nvSpPr>
            <p:spPr>
              <a:xfrm rot="13500000" flipH="1">
                <a:off x="1328503" y="2702296"/>
                <a:ext cx="12281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14" name="グループ化 1213"/>
              <p:cNvGrpSpPr/>
              <p:nvPr/>
            </p:nvGrpSpPr>
            <p:grpSpPr>
              <a:xfrm>
                <a:off x="959301" y="2460380"/>
                <a:ext cx="477847" cy="63767"/>
                <a:chOff x="648553" y="1246467"/>
                <a:chExt cx="989934" cy="93299"/>
              </a:xfrm>
              <a:solidFill>
                <a:srgbClr val="FF7C80"/>
              </a:solidFill>
            </p:grpSpPr>
            <p:sp>
              <p:nvSpPr>
                <p:cNvPr id="1218" name="円/楕円 27"/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9" name="円/楕円 27"/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0" name="円/楕円 27"/>
                <p:cNvSpPr/>
                <p:nvPr/>
              </p:nvSpPr>
              <p:spPr>
                <a:xfrm rot="10800000">
                  <a:off x="873504" y="1246467"/>
                  <a:ext cx="244045" cy="77682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1" name="円/楕円 27"/>
                <p:cNvSpPr/>
                <p:nvPr/>
              </p:nvSpPr>
              <p:spPr>
                <a:xfrm rot="10800000">
                  <a:off x="1394442" y="1246467"/>
                  <a:ext cx="244045" cy="77682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15" name="グループ化 1214"/>
              <p:cNvGrpSpPr/>
              <p:nvPr/>
            </p:nvGrpSpPr>
            <p:grpSpPr>
              <a:xfrm flipH="1">
                <a:off x="1477320" y="2460376"/>
                <a:ext cx="79284" cy="63766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1216" name="円/楕円 27"/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7" name="円/楕円 27"/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154" name="グループ化 1153"/>
            <p:cNvGrpSpPr/>
            <p:nvPr/>
          </p:nvGrpSpPr>
          <p:grpSpPr>
            <a:xfrm>
              <a:off x="1022143" y="3736259"/>
              <a:ext cx="766173" cy="618010"/>
              <a:chOff x="431647" y="3096618"/>
              <a:chExt cx="2116571" cy="1707269"/>
            </a:xfrm>
          </p:grpSpPr>
          <p:grpSp>
            <p:nvGrpSpPr>
              <p:cNvPr id="1155" name="グループ化 1154"/>
              <p:cNvGrpSpPr/>
              <p:nvPr/>
            </p:nvGrpSpPr>
            <p:grpSpPr>
              <a:xfrm>
                <a:off x="431647" y="3096618"/>
                <a:ext cx="1556044" cy="966581"/>
                <a:chOff x="431647" y="3096618"/>
                <a:chExt cx="1556044" cy="966581"/>
              </a:xfrm>
            </p:grpSpPr>
            <p:grpSp>
              <p:nvGrpSpPr>
                <p:cNvPr id="1157" name="グループ化 1156"/>
                <p:cNvGrpSpPr/>
                <p:nvPr/>
              </p:nvGrpSpPr>
              <p:grpSpPr>
                <a:xfrm>
                  <a:off x="431647" y="3096618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188" name="正方形/長方形 1187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89" name="フリーフォーム 1188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90" name="正方形/長方形 1189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191" name="直線コネクタ 1190"/>
                  <p:cNvCxnSpPr>
                    <a:stCxn id="1190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192" name="直線コネクタ 1191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193" name="直線コネクタ 1192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194" name="テキスト ボックス 1193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195" name="テキスト ボックス 1194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196" name="テキスト ボックス 1195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197" name="グループ化 1196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201" name="グループ化 1200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205" name="片側の 2 つの角を丸めた四角形 1204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06" name="正方形/長方形 1205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07" name="正方形/長方形 1206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08" name="正方形/長方形 1207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02" name="フリーフォーム 1201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03" name="フリーフォーム 1202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04" name="フリーフォーム 1203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98" name="グループ化 1197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199" name="フリーフォーム 1198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00" name="テキスト ボックス 1199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158" name="グループ化 1157"/>
                <p:cNvGrpSpPr/>
                <p:nvPr/>
              </p:nvGrpSpPr>
              <p:grpSpPr>
                <a:xfrm>
                  <a:off x="529812" y="3519953"/>
                  <a:ext cx="340639" cy="481325"/>
                  <a:chOff x="810079" y="2042049"/>
                  <a:chExt cx="891722" cy="1260009"/>
                </a:xfrm>
              </p:grpSpPr>
              <p:grpSp>
                <p:nvGrpSpPr>
                  <p:cNvPr id="1159" name="グループ化 1158"/>
                  <p:cNvGrpSpPr/>
                  <p:nvPr/>
                </p:nvGrpSpPr>
                <p:grpSpPr>
                  <a:xfrm>
                    <a:off x="810079" y="2042049"/>
                    <a:ext cx="891722" cy="1260009"/>
                    <a:chOff x="2921454" y="1855760"/>
                    <a:chExt cx="891722" cy="1260009"/>
                  </a:xfrm>
                  <a:solidFill>
                    <a:srgbClr val="FFCC99"/>
                  </a:solidFill>
                </p:grpSpPr>
                <p:sp>
                  <p:nvSpPr>
                    <p:cNvPr id="1172" name="台形 1171"/>
                    <p:cNvSpPr/>
                    <p:nvPr/>
                  </p:nvSpPr>
                  <p:spPr>
                    <a:xfrm rot="10800000">
                      <a:off x="3205871" y="2776049"/>
                      <a:ext cx="323141" cy="339719"/>
                    </a:xfrm>
                    <a:prstGeom prst="trapezoid">
                      <a:avLst/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73" name="角丸四角形 1172"/>
                    <p:cNvSpPr/>
                    <p:nvPr/>
                  </p:nvSpPr>
                  <p:spPr>
                    <a:xfrm>
                      <a:off x="3288733" y="2645570"/>
                      <a:ext cx="157164" cy="149162"/>
                    </a:xfrm>
                    <a:prstGeom prst="roundRect">
                      <a:avLst/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174" name="グループ化 1173"/>
                    <p:cNvGrpSpPr/>
                    <p:nvPr/>
                  </p:nvGrpSpPr>
                  <p:grpSpPr>
                    <a:xfrm>
                      <a:off x="2921454" y="1855760"/>
                      <a:ext cx="891722" cy="863653"/>
                      <a:chOff x="2791855" y="1947821"/>
                      <a:chExt cx="1150919" cy="1114692"/>
                    </a:xfrm>
                    <a:grpFill/>
                  </p:grpSpPr>
                  <p:grpSp>
                    <p:nvGrpSpPr>
                      <p:cNvPr id="1181" name="グループ化 1180"/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86" name="円/楕円 1185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187" name="円/楕円 1186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182" name="グループ化 1181"/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84" name="円/楕円 1183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185" name="円/楕円 1184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183" name="円/楕円 291"/>
                      <p:cNvSpPr/>
                      <p:nvPr/>
                    </p:nvSpPr>
                    <p:spPr>
                      <a:xfrm>
                        <a:off x="2902857" y="1947821"/>
                        <a:ext cx="928913" cy="1114692"/>
                      </a:xfrm>
                      <a:custGeom>
                        <a:avLst/>
                        <a:gdLst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55639 h 860478"/>
                          <a:gd name="connsiteX1" fmla="*/ 366207 w 719714"/>
                          <a:gd name="connsiteY1" fmla="*/ 0 h 860478"/>
                          <a:gd name="connsiteX2" fmla="*/ 719714 w 719714"/>
                          <a:gd name="connsiteY2" fmla="*/ 455639 h 860478"/>
                          <a:gd name="connsiteX3" fmla="*/ 359857 w 719714"/>
                          <a:gd name="connsiteY3" fmla="*/ 860478 h 860478"/>
                          <a:gd name="connsiteX4" fmla="*/ 0 w 719714"/>
                          <a:gd name="connsiteY4" fmla="*/ 455639 h 860478"/>
                          <a:gd name="connsiteX0" fmla="*/ 0 w 719714"/>
                          <a:gd name="connsiteY0" fmla="*/ 458814 h 863653"/>
                          <a:gd name="connsiteX1" fmla="*/ 359857 w 719714"/>
                          <a:gd name="connsiteY1" fmla="*/ 0 h 863653"/>
                          <a:gd name="connsiteX2" fmla="*/ 719714 w 719714"/>
                          <a:gd name="connsiteY2" fmla="*/ 458814 h 863653"/>
                          <a:gd name="connsiteX3" fmla="*/ 359857 w 719714"/>
                          <a:gd name="connsiteY3" fmla="*/ 863653 h 863653"/>
                          <a:gd name="connsiteX4" fmla="*/ 0 w 719714"/>
                          <a:gd name="connsiteY4" fmla="*/ 458814 h 863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9714" h="863653">
                            <a:moveTo>
                              <a:pt x="0" y="458814"/>
                            </a:moveTo>
                            <a:cubicBezTo>
                              <a:pt x="0" y="235228"/>
                              <a:pt x="161113" y="0"/>
                              <a:pt x="359857" y="0"/>
                            </a:cubicBezTo>
                            <a:cubicBezTo>
                              <a:pt x="558601" y="0"/>
                              <a:pt x="719714" y="235228"/>
                              <a:pt x="719714" y="458814"/>
                            </a:cubicBezTo>
                            <a:cubicBezTo>
                              <a:pt x="719714" y="682400"/>
                              <a:pt x="558601" y="863653"/>
                              <a:pt x="359857" y="863653"/>
                            </a:cubicBezTo>
                            <a:cubicBezTo>
                              <a:pt x="161113" y="863653"/>
                              <a:pt x="0" y="682400"/>
                              <a:pt x="0" y="458814"/>
                            </a:cubicBezTo>
                            <a:close/>
                          </a:path>
                        </a:pathLst>
                      </a:cu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175" name="片側の 2 つの角を丸めた四角形 1174"/>
                    <p:cNvSpPr/>
                    <p:nvPr/>
                  </p:nvSpPr>
                  <p:spPr>
                    <a:xfrm>
                      <a:off x="3007976" y="2770920"/>
                      <a:ext cx="718680" cy="344849"/>
                    </a:xfrm>
                    <a:prstGeom prst="round2SameRect">
                      <a:avLst>
                        <a:gd name="adj1" fmla="val 26104"/>
                        <a:gd name="adj2" fmla="val 0"/>
                      </a:avLst>
                    </a:prstGeom>
                    <a:solidFill>
                      <a:srgbClr val="70AD47">
                        <a:lumMod val="75000"/>
                      </a:srgbClr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176" name="グループ化 1175"/>
                    <p:cNvGrpSpPr/>
                    <p:nvPr/>
                  </p:nvGrpSpPr>
                  <p:grpSpPr>
                    <a:xfrm>
                      <a:off x="3155384" y="2770920"/>
                      <a:ext cx="423862" cy="112796"/>
                      <a:chOff x="3151980" y="2770920"/>
                      <a:chExt cx="423862" cy="112796"/>
                    </a:xfrm>
                    <a:grpFill/>
                  </p:grpSpPr>
                  <p:sp>
                    <p:nvSpPr>
                      <p:cNvPr id="1179" name="平行四辺形 1178"/>
                      <p:cNvSpPr/>
                      <p:nvPr/>
                    </p:nvSpPr>
                    <p:spPr>
                      <a:xfrm>
                        <a:off x="3151980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solidFill>
                        <a:sysClr val="window" lastClr="FFFFFF">
                          <a:lumMod val="75000"/>
                        </a:sysClr>
                      </a:solidFill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80" name="平行四辺形 1179"/>
                      <p:cNvSpPr/>
                      <p:nvPr/>
                    </p:nvSpPr>
                    <p:spPr>
                      <a:xfrm flipH="1">
                        <a:off x="3363911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solidFill>
                        <a:sysClr val="window" lastClr="FFFFFF">
                          <a:lumMod val="75000"/>
                        </a:sysClr>
                      </a:solidFill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177" name="円/楕円 1176"/>
                    <p:cNvSpPr/>
                    <p:nvPr/>
                  </p:nvSpPr>
                  <p:spPr>
                    <a:xfrm>
                      <a:off x="3306491" y="2448183"/>
                      <a:ext cx="118869" cy="69275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78" name="フリーフォーム 1177"/>
                    <p:cNvSpPr/>
                    <p:nvPr/>
                  </p:nvSpPr>
                  <p:spPr>
                    <a:xfrm>
                      <a:off x="3336606" y="2388395"/>
                      <a:ext cx="59058" cy="139533"/>
                    </a:xfrm>
                    <a:custGeom>
                      <a:avLst/>
                      <a:gdLst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103313"/>
                        <a:gd name="connsiteY0" fmla="*/ 0 h 139533"/>
                        <a:gd name="connsiteX1" fmla="*/ 47185 w 103313"/>
                        <a:gd name="connsiteY1" fmla="*/ 0 h 139533"/>
                        <a:gd name="connsiteX2" fmla="*/ 50409 w 103313"/>
                        <a:gd name="connsiteY2" fmla="*/ 5768 h 139533"/>
                        <a:gd name="connsiteX3" fmla="*/ 59058 w 103313"/>
                        <a:gd name="connsiteY3" fmla="*/ 61175 h 139533"/>
                        <a:gd name="connsiteX4" fmla="*/ 29529 w 103313"/>
                        <a:gd name="connsiteY4" fmla="*/ 139533 h 139533"/>
                        <a:gd name="connsiteX5" fmla="*/ 0 w 103313"/>
                        <a:gd name="connsiteY5" fmla="*/ 61175 h 139533"/>
                        <a:gd name="connsiteX6" fmla="*/ 8649 w 103313"/>
                        <a:gd name="connsiteY6" fmla="*/ 5768 h 139533"/>
                        <a:gd name="connsiteX7" fmla="*/ 103313 w 103313"/>
                        <a:gd name="connsiteY7" fmla="*/ 91440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9058 w 59058"/>
                        <a:gd name="connsiteY2" fmla="*/ 61175 h 139533"/>
                        <a:gd name="connsiteX3" fmla="*/ 29529 w 59058"/>
                        <a:gd name="connsiteY3" fmla="*/ 139533 h 139533"/>
                        <a:gd name="connsiteX4" fmla="*/ 0 w 59058"/>
                        <a:gd name="connsiteY4" fmla="*/ 61175 h 139533"/>
                        <a:gd name="connsiteX5" fmla="*/ 8649 w 59058"/>
                        <a:gd name="connsiteY5" fmla="*/ 5768 h 139533"/>
                        <a:gd name="connsiteX0" fmla="*/ 102360 w 102360"/>
                        <a:gd name="connsiteY0" fmla="*/ 0 h 251452"/>
                        <a:gd name="connsiteX1" fmla="*/ 47185 w 102360"/>
                        <a:gd name="connsiteY1" fmla="*/ 111919 h 251452"/>
                        <a:gd name="connsiteX2" fmla="*/ 59058 w 102360"/>
                        <a:gd name="connsiteY2" fmla="*/ 173094 h 251452"/>
                        <a:gd name="connsiteX3" fmla="*/ 29529 w 102360"/>
                        <a:gd name="connsiteY3" fmla="*/ 251452 h 251452"/>
                        <a:gd name="connsiteX4" fmla="*/ 0 w 102360"/>
                        <a:gd name="connsiteY4" fmla="*/ 173094 h 251452"/>
                        <a:gd name="connsiteX5" fmla="*/ 8649 w 102360"/>
                        <a:gd name="connsiteY5" fmla="*/ 117687 h 251452"/>
                        <a:gd name="connsiteX0" fmla="*/ 47185 w 59058"/>
                        <a:gd name="connsiteY0" fmla="*/ 0 h 139533"/>
                        <a:gd name="connsiteX1" fmla="*/ 59058 w 59058"/>
                        <a:gd name="connsiteY1" fmla="*/ 61175 h 139533"/>
                        <a:gd name="connsiteX2" fmla="*/ 29529 w 59058"/>
                        <a:gd name="connsiteY2" fmla="*/ 139533 h 139533"/>
                        <a:gd name="connsiteX3" fmla="*/ 0 w 59058"/>
                        <a:gd name="connsiteY3" fmla="*/ 61175 h 139533"/>
                        <a:gd name="connsiteX4" fmla="*/ 8649 w 59058"/>
                        <a:gd name="connsiteY4" fmla="*/ 5768 h 139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058" h="139533">
                          <a:moveTo>
                            <a:pt x="47185" y="0"/>
                          </a:moveTo>
                          <a:lnTo>
                            <a:pt x="59058" y="61175"/>
                          </a:lnTo>
                          <a:cubicBezTo>
                            <a:pt x="59058" y="104451"/>
                            <a:pt x="45837" y="139533"/>
                            <a:pt x="29529" y="139533"/>
                          </a:cubicBezTo>
                          <a:cubicBezTo>
                            <a:pt x="13221" y="139533"/>
                            <a:pt x="0" y="104451"/>
                            <a:pt x="0" y="61175"/>
                          </a:cubicBezTo>
                          <a:cubicBezTo>
                            <a:pt x="0" y="39537"/>
                            <a:pt x="3305" y="19948"/>
                            <a:pt x="8649" y="5768"/>
                          </a:cubicBezTo>
                        </a:path>
                      </a:pathLst>
                    </a:custGeom>
                    <a:solidFill>
                      <a:srgbClr val="FF7C8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60" name="円/楕円 27"/>
                  <p:cNvSpPr/>
                  <p:nvPr/>
                </p:nvSpPr>
                <p:spPr>
                  <a:xfrm>
                    <a:off x="1166078" y="27789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61" name="円/楕円 1160"/>
                  <p:cNvSpPr/>
                  <p:nvPr/>
                </p:nvSpPr>
                <p:spPr>
                  <a:xfrm>
                    <a:off x="1225554" y="3015830"/>
                    <a:ext cx="54145" cy="54145"/>
                  </a:xfrm>
                  <a:prstGeom prst="ellipse">
                    <a:avLst/>
                  </a:prstGeom>
                  <a:solidFill>
                    <a:srgbClr val="70AD47">
                      <a:lumMod val="40000"/>
                      <a:lumOff val="6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62" name="円/楕円 27"/>
                  <p:cNvSpPr/>
                  <p:nvPr/>
                </p:nvSpPr>
                <p:spPr>
                  <a:xfrm rot="8100000">
                    <a:off x="1056081" y="2702295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63" name="円/楕円 27"/>
                  <p:cNvSpPr/>
                  <p:nvPr/>
                </p:nvSpPr>
                <p:spPr>
                  <a:xfrm rot="13500000" flipH="1">
                    <a:off x="1328503" y="2702296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64" name="グループ化 1163"/>
                  <p:cNvGrpSpPr/>
                  <p:nvPr/>
                </p:nvGrpSpPr>
                <p:grpSpPr>
                  <a:xfrm>
                    <a:off x="959301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1170" name="円/楕円 27"/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71" name="円/楕円 27"/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65" name="円/楕円 1164"/>
                  <p:cNvSpPr/>
                  <p:nvPr/>
                </p:nvSpPr>
                <p:spPr>
                  <a:xfrm>
                    <a:off x="1064877" y="2434434"/>
                    <a:ext cx="62620" cy="9791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66" name="グループ化 1165"/>
                  <p:cNvGrpSpPr/>
                  <p:nvPr/>
                </p:nvGrpSpPr>
                <p:grpSpPr>
                  <a:xfrm flipH="1">
                    <a:off x="1477320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1168" name="円/楕円 27"/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69" name="円/楕円 27"/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67" name="円/楕円 1166"/>
                  <p:cNvSpPr/>
                  <p:nvPr/>
                </p:nvSpPr>
                <p:spPr>
                  <a:xfrm>
                    <a:off x="1388727" y="2434434"/>
                    <a:ext cx="62620" cy="9791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156" name="角丸四角形 761"/>
              <p:cNvSpPr/>
              <p:nvPr/>
            </p:nvSpPr>
            <p:spPr bwMode="auto">
              <a:xfrm rot="19800000" flipH="1">
                <a:off x="1713938" y="3871587"/>
                <a:ext cx="834280" cy="932300"/>
              </a:xfrm>
              <a:custGeom>
                <a:avLst/>
                <a:gdLst/>
                <a:ahLst/>
                <a:cxnLst/>
                <a:rect l="l" t="t" r="r" b="b"/>
                <a:pathLst>
                  <a:path w="529985" h="592252">
                    <a:moveTo>
                      <a:pt x="103102" y="13447"/>
                    </a:moveTo>
                    <a:cubicBezTo>
                      <a:pt x="123298" y="4904"/>
                      <a:pt x="145503" y="181"/>
                      <a:pt x="168810" y="181"/>
                    </a:cubicBezTo>
                    <a:lnTo>
                      <a:pt x="183665" y="181"/>
                    </a:lnTo>
                    <a:cubicBezTo>
                      <a:pt x="183961" y="2"/>
                      <a:pt x="184261" y="0"/>
                      <a:pt x="184560" y="0"/>
                    </a:cubicBezTo>
                    <a:lnTo>
                      <a:pt x="455798" y="0"/>
                    </a:lnTo>
                    <a:cubicBezTo>
                      <a:pt x="496770" y="0"/>
                      <a:pt x="529985" y="33215"/>
                      <a:pt x="529985" y="74187"/>
                    </a:cubicBezTo>
                    <a:lnTo>
                      <a:pt x="529984" y="74187"/>
                    </a:lnTo>
                    <a:cubicBezTo>
                      <a:pt x="529984" y="115159"/>
                      <a:pt x="496769" y="148374"/>
                      <a:pt x="455797" y="148374"/>
                    </a:cubicBezTo>
                    <a:lnTo>
                      <a:pt x="421518" y="148374"/>
                    </a:lnTo>
                    <a:cubicBezTo>
                      <a:pt x="460047" y="150245"/>
                      <a:pt x="490399" y="182323"/>
                      <a:pt x="490399" y="221490"/>
                    </a:cubicBezTo>
                    <a:lnTo>
                      <a:pt x="490398" y="221490"/>
                    </a:lnTo>
                    <a:cubicBezTo>
                      <a:pt x="490398" y="260470"/>
                      <a:pt x="460334" y="292429"/>
                      <a:pt x="422067" y="294448"/>
                    </a:cubicBezTo>
                    <a:lnTo>
                      <a:pt x="422067" y="296568"/>
                    </a:lnTo>
                    <a:cubicBezTo>
                      <a:pt x="458483" y="299895"/>
                      <a:pt x="486463" y="330965"/>
                      <a:pt x="486463" y="368570"/>
                    </a:cubicBezTo>
                    <a:lnTo>
                      <a:pt x="486462" y="368570"/>
                    </a:lnTo>
                    <a:cubicBezTo>
                      <a:pt x="486462" y="407445"/>
                      <a:pt x="456559" y="439337"/>
                      <a:pt x="418418" y="441516"/>
                    </a:cubicBezTo>
                    <a:lnTo>
                      <a:pt x="417247" y="447318"/>
                    </a:lnTo>
                    <a:cubicBezTo>
                      <a:pt x="447241" y="455877"/>
                      <a:pt x="468668" y="483781"/>
                      <a:pt x="468668" y="516689"/>
                    </a:cubicBezTo>
                    <a:lnTo>
                      <a:pt x="468667" y="516689"/>
                    </a:lnTo>
                    <a:cubicBezTo>
                      <a:pt x="468667" y="557661"/>
                      <a:pt x="435452" y="590876"/>
                      <a:pt x="394480" y="590876"/>
                    </a:cubicBezTo>
                    <a:lnTo>
                      <a:pt x="260074" y="590875"/>
                    </a:lnTo>
                    <a:cubicBezTo>
                      <a:pt x="257846" y="592206"/>
                      <a:pt x="255557" y="592252"/>
                      <a:pt x="253257" y="592252"/>
                    </a:cubicBezTo>
                    <a:lnTo>
                      <a:pt x="168810" y="592252"/>
                    </a:lnTo>
                    <a:cubicBezTo>
                      <a:pt x="75579" y="592252"/>
                      <a:pt x="0" y="516673"/>
                      <a:pt x="0" y="423442"/>
                    </a:cubicBezTo>
                    <a:lnTo>
                      <a:pt x="0" y="168991"/>
                    </a:lnTo>
                    <a:cubicBezTo>
                      <a:pt x="0" y="99067"/>
                      <a:pt x="42513" y="39073"/>
                      <a:pt x="103102" y="1344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238" name="グループ化 1237"/>
          <p:cNvGrpSpPr/>
          <p:nvPr/>
        </p:nvGrpSpPr>
        <p:grpSpPr>
          <a:xfrm>
            <a:off x="2637483" y="1036036"/>
            <a:ext cx="1060657" cy="1372730"/>
            <a:chOff x="2637483" y="2981538"/>
            <a:chExt cx="1060657" cy="1372730"/>
          </a:xfrm>
        </p:grpSpPr>
        <p:grpSp>
          <p:nvGrpSpPr>
            <p:cNvPr id="1239" name="グループ化 1238"/>
            <p:cNvGrpSpPr/>
            <p:nvPr/>
          </p:nvGrpSpPr>
          <p:grpSpPr>
            <a:xfrm>
              <a:off x="2637483" y="2981538"/>
              <a:ext cx="891722" cy="1222703"/>
              <a:chOff x="1992443" y="2067855"/>
              <a:chExt cx="891722" cy="1222703"/>
            </a:xfrm>
          </p:grpSpPr>
          <p:grpSp>
            <p:nvGrpSpPr>
              <p:cNvPr id="1287" name="グループ化 1286"/>
              <p:cNvGrpSpPr/>
              <p:nvPr/>
            </p:nvGrpSpPr>
            <p:grpSpPr>
              <a:xfrm>
                <a:off x="1992443" y="2084524"/>
                <a:ext cx="891722" cy="1206034"/>
                <a:chOff x="2921454" y="1909736"/>
                <a:chExt cx="891722" cy="1206034"/>
              </a:xfrm>
              <a:solidFill>
                <a:srgbClr val="FFCC99"/>
              </a:solidFill>
            </p:grpSpPr>
            <p:sp>
              <p:nvSpPr>
                <p:cNvPr id="1296" name="片側の 2 つの角を丸めた四角形 1295"/>
                <p:cNvSpPr/>
                <p:nvPr/>
              </p:nvSpPr>
              <p:spPr>
                <a:xfrm>
                  <a:off x="3007976" y="2743208"/>
                  <a:ext cx="718680" cy="372562"/>
                </a:xfrm>
                <a:prstGeom prst="round2SameRect">
                  <a:avLst>
                    <a:gd name="adj1" fmla="val 26104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7" name="角丸四角形 1296"/>
                <p:cNvSpPr/>
                <p:nvPr/>
              </p:nvSpPr>
              <p:spPr>
                <a:xfrm>
                  <a:off x="3249734" y="2645570"/>
                  <a:ext cx="235162" cy="149162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8" name="角丸四角形 1297"/>
                <p:cNvSpPr/>
                <p:nvPr/>
              </p:nvSpPr>
              <p:spPr>
                <a:xfrm>
                  <a:off x="3343065" y="2645570"/>
                  <a:ext cx="45719" cy="149162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99" name="グループ化 1298"/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5"/>
                  <a:chExt cx="1150919" cy="1045028"/>
                </a:xfrm>
                <a:grpFill/>
              </p:grpSpPr>
              <p:grpSp>
                <p:nvGrpSpPr>
                  <p:cNvPr id="1301" name="グループ化 1300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06" name="円/楕円 1305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07" name="円/楕円 1306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02" name="グループ化 1301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04" name="円/楕円 1303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05" name="円/楕円 1304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03" name="円/楕円 1302"/>
                  <p:cNvSpPr/>
                  <p:nvPr/>
                </p:nvSpPr>
                <p:spPr>
                  <a:xfrm>
                    <a:off x="2902857" y="2017485"/>
                    <a:ext cx="928913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00" name="円/楕円 1299"/>
                <p:cNvSpPr/>
                <p:nvPr/>
              </p:nvSpPr>
              <p:spPr>
                <a:xfrm>
                  <a:off x="3306491" y="2399897"/>
                  <a:ext cx="118869" cy="117562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88" name="円/楕円 27"/>
              <p:cNvSpPr/>
              <p:nvPr/>
            </p:nvSpPr>
            <p:spPr>
              <a:xfrm>
                <a:off x="2303232" y="2741338"/>
                <a:ext cx="271084" cy="8639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55097"/>
                  <a:gd name="connsiteY0" fmla="*/ 2 h 346287"/>
                  <a:gd name="connsiteX1" fmla="*/ 3210476 w 3255097"/>
                  <a:gd name="connsiteY1" fmla="*/ 2 h 346287"/>
                  <a:gd name="connsiteX2" fmla="*/ 1605267 w 3255097"/>
                  <a:gd name="connsiteY2" fmla="*/ 346287 h 346287"/>
                  <a:gd name="connsiteX3" fmla="*/ 58 w 3255097"/>
                  <a:gd name="connsiteY3" fmla="*/ 2 h 346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5097" h="346287">
                    <a:moveTo>
                      <a:pt x="58" y="2"/>
                    </a:moveTo>
                    <a:cubicBezTo>
                      <a:pt x="267593" y="-57712"/>
                      <a:pt x="2942941" y="-57712"/>
                      <a:pt x="3210476" y="2"/>
                    </a:cubicBezTo>
                    <a:cubicBezTo>
                      <a:pt x="3478011" y="57716"/>
                      <a:pt x="2491799" y="346287"/>
                      <a:pt x="1605267" y="346287"/>
                    </a:cubicBezTo>
                    <a:cubicBezTo>
                      <a:pt x="718735" y="346287"/>
                      <a:pt x="-7588" y="76240"/>
                      <a:pt x="58" y="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9" name="円/楕円 1288"/>
              <p:cNvSpPr/>
              <p:nvPr/>
            </p:nvSpPr>
            <p:spPr>
              <a:xfrm>
                <a:off x="2408905" y="3044746"/>
                <a:ext cx="59531" cy="59531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0" name="円/楕円 1289"/>
              <p:cNvSpPr/>
              <p:nvPr/>
            </p:nvSpPr>
            <p:spPr>
              <a:xfrm>
                <a:off x="2408905" y="3182858"/>
                <a:ext cx="59531" cy="59531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1" name="フリーフォーム 1290"/>
              <p:cNvSpPr/>
              <p:nvPr/>
            </p:nvSpPr>
            <p:spPr>
              <a:xfrm>
                <a:off x="2082904" y="2067855"/>
                <a:ext cx="713931" cy="372571"/>
              </a:xfrm>
              <a:custGeom>
                <a:avLst/>
                <a:gdLst>
                  <a:gd name="connsiteX0" fmla="*/ 356965 w 713931"/>
                  <a:gd name="connsiteY0" fmla="*/ 0 h 372571"/>
                  <a:gd name="connsiteX1" fmla="*/ 709511 w 713931"/>
                  <a:gd name="connsiteY1" fmla="*/ 323250 h 372571"/>
                  <a:gd name="connsiteX2" fmla="*/ 713931 w 713931"/>
                  <a:gd name="connsiteY2" fmla="*/ 372571 h 372571"/>
                  <a:gd name="connsiteX3" fmla="*/ 705219 w 713931"/>
                  <a:gd name="connsiteY3" fmla="*/ 342509 h 372571"/>
                  <a:gd name="connsiteX4" fmla="*/ 356965 w 713931"/>
                  <a:gd name="connsiteY4" fmla="*/ 95251 h 372571"/>
                  <a:gd name="connsiteX5" fmla="*/ 8712 w 713931"/>
                  <a:gd name="connsiteY5" fmla="*/ 342509 h 372571"/>
                  <a:gd name="connsiteX6" fmla="*/ 0 w 713931"/>
                  <a:gd name="connsiteY6" fmla="*/ 372570 h 372571"/>
                  <a:gd name="connsiteX7" fmla="*/ 4419 w 713931"/>
                  <a:gd name="connsiteY7" fmla="*/ 323250 h 372571"/>
                  <a:gd name="connsiteX8" fmla="*/ 356965 w 713931"/>
                  <a:gd name="connsiteY8" fmla="*/ 0 h 372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3931" h="372571">
                    <a:moveTo>
                      <a:pt x="356965" y="0"/>
                    </a:moveTo>
                    <a:cubicBezTo>
                      <a:pt x="530866" y="0"/>
                      <a:pt x="675956" y="138772"/>
                      <a:pt x="709511" y="323250"/>
                    </a:cubicBezTo>
                    <a:lnTo>
                      <a:pt x="713931" y="372571"/>
                    </a:lnTo>
                    <a:lnTo>
                      <a:pt x="705219" y="342509"/>
                    </a:lnTo>
                    <a:cubicBezTo>
                      <a:pt x="647842" y="197206"/>
                      <a:pt x="513520" y="95251"/>
                      <a:pt x="356965" y="95251"/>
                    </a:cubicBezTo>
                    <a:cubicBezTo>
                      <a:pt x="200411" y="95251"/>
                      <a:pt x="66088" y="197206"/>
                      <a:pt x="8712" y="342509"/>
                    </a:cubicBezTo>
                    <a:lnTo>
                      <a:pt x="0" y="372570"/>
                    </a:lnTo>
                    <a:lnTo>
                      <a:pt x="4419" y="323250"/>
                    </a:lnTo>
                    <a:cubicBezTo>
                      <a:pt x="37974" y="138772"/>
                      <a:pt x="183064" y="0"/>
                      <a:pt x="356965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2" name="月 1291"/>
              <p:cNvSpPr/>
              <p:nvPr/>
            </p:nvSpPr>
            <p:spPr>
              <a:xfrm rot="5400000">
                <a:off x="2182417" y="2247185"/>
                <a:ext cx="104752" cy="192542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3" name="月 1292"/>
              <p:cNvSpPr/>
              <p:nvPr/>
            </p:nvSpPr>
            <p:spPr>
              <a:xfrm rot="5400000">
                <a:off x="2589993" y="2247185"/>
                <a:ext cx="104752" cy="192542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4" name="月 1293"/>
              <p:cNvSpPr/>
              <p:nvPr/>
            </p:nvSpPr>
            <p:spPr>
              <a:xfrm rot="5400000">
                <a:off x="2211933" y="2421976"/>
                <a:ext cx="45720" cy="168694"/>
              </a:xfrm>
              <a:prstGeom prst="moon">
                <a:avLst>
                  <a:gd name="adj" fmla="val 5848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5" name="月 1294"/>
              <p:cNvSpPr/>
              <p:nvPr/>
            </p:nvSpPr>
            <p:spPr>
              <a:xfrm rot="5400000">
                <a:off x="2610078" y="2421976"/>
                <a:ext cx="45720" cy="168694"/>
              </a:xfrm>
              <a:prstGeom prst="moon">
                <a:avLst>
                  <a:gd name="adj" fmla="val 5848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40" name="グループ化 1239"/>
            <p:cNvGrpSpPr/>
            <p:nvPr/>
          </p:nvGrpSpPr>
          <p:grpSpPr>
            <a:xfrm>
              <a:off x="2909217" y="3736257"/>
              <a:ext cx="788923" cy="618011"/>
              <a:chOff x="2296661" y="3096618"/>
              <a:chExt cx="2179417" cy="1707269"/>
            </a:xfrm>
          </p:grpSpPr>
          <p:grpSp>
            <p:nvGrpSpPr>
              <p:cNvPr id="1241" name="グループ化 1240"/>
              <p:cNvGrpSpPr/>
              <p:nvPr/>
            </p:nvGrpSpPr>
            <p:grpSpPr>
              <a:xfrm>
                <a:off x="2296661" y="3096618"/>
                <a:ext cx="1556044" cy="966581"/>
                <a:chOff x="2296661" y="3096618"/>
                <a:chExt cx="1556044" cy="966581"/>
              </a:xfrm>
            </p:grpSpPr>
            <p:grpSp>
              <p:nvGrpSpPr>
                <p:cNvPr id="1243" name="グループ化 1242"/>
                <p:cNvGrpSpPr/>
                <p:nvPr/>
              </p:nvGrpSpPr>
              <p:grpSpPr>
                <a:xfrm>
                  <a:off x="2296661" y="3096618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266" name="正方形/長方形 1265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67" name="フリーフォーム 1266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68" name="正方形/長方形 1267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269" name="直線コネクタ 1268"/>
                  <p:cNvCxnSpPr>
                    <a:stCxn id="1268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270" name="直線コネクタ 1269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271" name="直線コネクタ 1270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272" name="テキスト ボックス 1271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273" name="テキスト ボックス 1272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274" name="テキスト ボックス 1273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275" name="グループ化 1274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279" name="グループ化 1278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283" name="片側の 2 つの角を丸めた四角形 1282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84" name="正方形/長方形 1283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85" name="正方形/長方形 1284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86" name="正方形/長方形 1285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80" name="フリーフォーム 1279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81" name="フリーフォーム 1280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82" name="フリーフォーム 1281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76" name="グループ化 1275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277" name="フリーフォーム 1276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78" name="テキスト ボックス 1277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244" name="グループ化 1243"/>
                <p:cNvGrpSpPr/>
                <p:nvPr/>
              </p:nvGrpSpPr>
              <p:grpSpPr>
                <a:xfrm>
                  <a:off x="2400666" y="3522168"/>
                  <a:ext cx="344331" cy="472136"/>
                  <a:chOff x="1992443" y="2067855"/>
                  <a:chExt cx="891722" cy="1222703"/>
                </a:xfrm>
              </p:grpSpPr>
              <p:grpSp>
                <p:nvGrpSpPr>
                  <p:cNvPr id="1245" name="グループ化 1244"/>
                  <p:cNvGrpSpPr/>
                  <p:nvPr/>
                </p:nvGrpSpPr>
                <p:grpSpPr>
                  <a:xfrm>
                    <a:off x="1992443" y="2084524"/>
                    <a:ext cx="891722" cy="1206034"/>
                    <a:chOff x="2921454" y="1909736"/>
                    <a:chExt cx="891722" cy="1206034"/>
                  </a:xfrm>
                  <a:solidFill>
                    <a:srgbClr val="FFCC99"/>
                  </a:solidFill>
                </p:grpSpPr>
                <p:sp>
                  <p:nvSpPr>
                    <p:cNvPr id="1252" name="片側の 2 つの角を丸めた四角形 1251"/>
                    <p:cNvSpPr/>
                    <p:nvPr/>
                  </p:nvSpPr>
                  <p:spPr>
                    <a:xfrm>
                      <a:off x="3007976" y="2743208"/>
                      <a:ext cx="718680" cy="372562"/>
                    </a:xfrm>
                    <a:prstGeom prst="round2SameRect">
                      <a:avLst>
                        <a:gd name="adj1" fmla="val 26104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53" name="角丸四角形 1252"/>
                    <p:cNvSpPr/>
                    <p:nvPr/>
                  </p:nvSpPr>
                  <p:spPr>
                    <a:xfrm>
                      <a:off x="3249734" y="2645570"/>
                      <a:ext cx="235162" cy="149162"/>
                    </a:xfrm>
                    <a:prstGeom prst="roundRect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54" name="角丸四角形 1253"/>
                    <p:cNvSpPr/>
                    <p:nvPr/>
                  </p:nvSpPr>
                  <p:spPr>
                    <a:xfrm>
                      <a:off x="3343065" y="2645570"/>
                      <a:ext cx="45719" cy="149162"/>
                    </a:xfrm>
                    <a:prstGeom prst="roundRect">
                      <a:avLst/>
                    </a:prstGeom>
                    <a:solidFill>
                      <a:sysClr val="window" lastClr="FFFFFF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255" name="グループ化 1254"/>
                    <p:cNvGrpSpPr/>
                    <p:nvPr/>
                  </p:nvGrpSpPr>
                  <p:grpSpPr>
                    <a:xfrm>
                      <a:off x="2921454" y="1909736"/>
                      <a:ext cx="891722" cy="809678"/>
                      <a:chOff x="2791855" y="2017485"/>
                      <a:chExt cx="1150919" cy="1045028"/>
                    </a:xfrm>
                    <a:grpFill/>
                  </p:grpSpPr>
                  <p:grpSp>
                    <p:nvGrpSpPr>
                      <p:cNvPr id="1259" name="グループ化 1258"/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264" name="円/楕円 1263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265" name="円/楕円 1264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260" name="グループ化 1259"/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262" name="円/楕円 1261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263" name="円/楕円 1262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261" name="円/楕円 1260"/>
                      <p:cNvSpPr/>
                      <p:nvPr/>
                    </p:nvSpPr>
                    <p:spPr>
                      <a:xfrm>
                        <a:off x="2902857" y="2017485"/>
                        <a:ext cx="928913" cy="1045028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56" name="円/楕円 1255"/>
                    <p:cNvSpPr/>
                    <p:nvPr/>
                  </p:nvSpPr>
                  <p:spPr>
                    <a:xfrm>
                      <a:off x="3125619" y="2240731"/>
                      <a:ext cx="80251" cy="130479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57" name="円/楕円 1256"/>
                    <p:cNvSpPr/>
                    <p:nvPr/>
                  </p:nvSpPr>
                  <p:spPr>
                    <a:xfrm>
                      <a:off x="3535963" y="2240731"/>
                      <a:ext cx="80251" cy="130479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58" name="円/楕円 1257"/>
                    <p:cNvSpPr/>
                    <p:nvPr/>
                  </p:nvSpPr>
                  <p:spPr>
                    <a:xfrm>
                      <a:off x="3306491" y="2399897"/>
                      <a:ext cx="118869" cy="117562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46" name="円/楕円 27"/>
                  <p:cNvSpPr/>
                  <p:nvPr/>
                </p:nvSpPr>
                <p:spPr>
                  <a:xfrm>
                    <a:off x="2354792" y="276745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47" name="円/楕円 1246"/>
                  <p:cNvSpPr/>
                  <p:nvPr/>
                </p:nvSpPr>
                <p:spPr>
                  <a:xfrm>
                    <a:off x="2408905" y="3044746"/>
                    <a:ext cx="59531" cy="59531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48" name="円/楕円 1247"/>
                  <p:cNvSpPr/>
                  <p:nvPr/>
                </p:nvSpPr>
                <p:spPr>
                  <a:xfrm>
                    <a:off x="2408905" y="3182858"/>
                    <a:ext cx="59531" cy="59531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49" name="フリーフォーム 1248"/>
                  <p:cNvSpPr/>
                  <p:nvPr/>
                </p:nvSpPr>
                <p:spPr>
                  <a:xfrm>
                    <a:off x="2082904" y="2067855"/>
                    <a:ext cx="713931" cy="372571"/>
                  </a:xfrm>
                  <a:custGeom>
                    <a:avLst/>
                    <a:gdLst>
                      <a:gd name="connsiteX0" fmla="*/ 356965 w 713931"/>
                      <a:gd name="connsiteY0" fmla="*/ 0 h 372571"/>
                      <a:gd name="connsiteX1" fmla="*/ 709511 w 713931"/>
                      <a:gd name="connsiteY1" fmla="*/ 323250 h 372571"/>
                      <a:gd name="connsiteX2" fmla="*/ 713931 w 713931"/>
                      <a:gd name="connsiteY2" fmla="*/ 372571 h 372571"/>
                      <a:gd name="connsiteX3" fmla="*/ 705219 w 713931"/>
                      <a:gd name="connsiteY3" fmla="*/ 342509 h 372571"/>
                      <a:gd name="connsiteX4" fmla="*/ 356965 w 713931"/>
                      <a:gd name="connsiteY4" fmla="*/ 95251 h 372571"/>
                      <a:gd name="connsiteX5" fmla="*/ 8712 w 713931"/>
                      <a:gd name="connsiteY5" fmla="*/ 342509 h 372571"/>
                      <a:gd name="connsiteX6" fmla="*/ 0 w 713931"/>
                      <a:gd name="connsiteY6" fmla="*/ 372570 h 372571"/>
                      <a:gd name="connsiteX7" fmla="*/ 4419 w 713931"/>
                      <a:gd name="connsiteY7" fmla="*/ 323250 h 372571"/>
                      <a:gd name="connsiteX8" fmla="*/ 356965 w 713931"/>
                      <a:gd name="connsiteY8" fmla="*/ 0 h 372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13931" h="372571">
                        <a:moveTo>
                          <a:pt x="356965" y="0"/>
                        </a:moveTo>
                        <a:cubicBezTo>
                          <a:pt x="530866" y="0"/>
                          <a:pt x="675956" y="138772"/>
                          <a:pt x="709511" y="323250"/>
                        </a:cubicBezTo>
                        <a:lnTo>
                          <a:pt x="713931" y="372571"/>
                        </a:lnTo>
                        <a:lnTo>
                          <a:pt x="705219" y="342509"/>
                        </a:lnTo>
                        <a:cubicBezTo>
                          <a:pt x="647842" y="197206"/>
                          <a:pt x="513520" y="95251"/>
                          <a:pt x="356965" y="95251"/>
                        </a:cubicBezTo>
                        <a:cubicBezTo>
                          <a:pt x="200411" y="95251"/>
                          <a:pt x="66088" y="197206"/>
                          <a:pt x="8712" y="342509"/>
                        </a:cubicBezTo>
                        <a:lnTo>
                          <a:pt x="0" y="372570"/>
                        </a:lnTo>
                        <a:lnTo>
                          <a:pt x="4419" y="323250"/>
                        </a:lnTo>
                        <a:cubicBezTo>
                          <a:pt x="37974" y="138772"/>
                          <a:pt x="183064" y="0"/>
                          <a:pt x="356965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50" name="月 1249"/>
                  <p:cNvSpPr/>
                  <p:nvPr/>
                </p:nvSpPr>
                <p:spPr>
                  <a:xfrm rot="5400000">
                    <a:off x="2182417" y="2247185"/>
                    <a:ext cx="104752" cy="192542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51" name="月 1250"/>
                  <p:cNvSpPr/>
                  <p:nvPr/>
                </p:nvSpPr>
                <p:spPr>
                  <a:xfrm rot="5400000">
                    <a:off x="2589993" y="2247185"/>
                    <a:ext cx="104752" cy="192542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242" name="角丸四角形 761"/>
              <p:cNvSpPr/>
              <p:nvPr/>
            </p:nvSpPr>
            <p:spPr bwMode="auto">
              <a:xfrm rot="19800000" flipH="1">
                <a:off x="3641798" y="3871587"/>
                <a:ext cx="834280" cy="932300"/>
              </a:xfrm>
              <a:custGeom>
                <a:avLst/>
                <a:gdLst/>
                <a:ahLst/>
                <a:cxnLst/>
                <a:rect l="l" t="t" r="r" b="b"/>
                <a:pathLst>
                  <a:path w="529985" h="592252">
                    <a:moveTo>
                      <a:pt x="103102" y="13447"/>
                    </a:moveTo>
                    <a:cubicBezTo>
                      <a:pt x="123298" y="4904"/>
                      <a:pt x="145503" y="181"/>
                      <a:pt x="168810" y="181"/>
                    </a:cubicBezTo>
                    <a:lnTo>
                      <a:pt x="183665" y="181"/>
                    </a:lnTo>
                    <a:cubicBezTo>
                      <a:pt x="183961" y="2"/>
                      <a:pt x="184261" y="0"/>
                      <a:pt x="184560" y="0"/>
                    </a:cubicBezTo>
                    <a:lnTo>
                      <a:pt x="455798" y="0"/>
                    </a:lnTo>
                    <a:cubicBezTo>
                      <a:pt x="496770" y="0"/>
                      <a:pt x="529985" y="33215"/>
                      <a:pt x="529985" y="74187"/>
                    </a:cubicBezTo>
                    <a:lnTo>
                      <a:pt x="529984" y="74187"/>
                    </a:lnTo>
                    <a:cubicBezTo>
                      <a:pt x="529984" y="115159"/>
                      <a:pt x="496769" y="148374"/>
                      <a:pt x="455797" y="148374"/>
                    </a:cubicBezTo>
                    <a:lnTo>
                      <a:pt x="421518" y="148374"/>
                    </a:lnTo>
                    <a:cubicBezTo>
                      <a:pt x="460047" y="150245"/>
                      <a:pt x="490399" y="182323"/>
                      <a:pt x="490399" y="221490"/>
                    </a:cubicBezTo>
                    <a:lnTo>
                      <a:pt x="490398" y="221490"/>
                    </a:lnTo>
                    <a:cubicBezTo>
                      <a:pt x="490398" y="260470"/>
                      <a:pt x="460334" y="292429"/>
                      <a:pt x="422067" y="294448"/>
                    </a:cubicBezTo>
                    <a:lnTo>
                      <a:pt x="422067" y="296568"/>
                    </a:lnTo>
                    <a:cubicBezTo>
                      <a:pt x="458483" y="299895"/>
                      <a:pt x="486463" y="330965"/>
                      <a:pt x="486463" y="368570"/>
                    </a:cubicBezTo>
                    <a:lnTo>
                      <a:pt x="486462" y="368570"/>
                    </a:lnTo>
                    <a:cubicBezTo>
                      <a:pt x="486462" y="407445"/>
                      <a:pt x="456559" y="439337"/>
                      <a:pt x="418418" y="441516"/>
                    </a:cubicBezTo>
                    <a:lnTo>
                      <a:pt x="417247" y="447318"/>
                    </a:lnTo>
                    <a:cubicBezTo>
                      <a:pt x="447241" y="455877"/>
                      <a:pt x="468668" y="483781"/>
                      <a:pt x="468668" y="516689"/>
                    </a:cubicBezTo>
                    <a:lnTo>
                      <a:pt x="468667" y="516689"/>
                    </a:lnTo>
                    <a:cubicBezTo>
                      <a:pt x="468667" y="557661"/>
                      <a:pt x="435452" y="590876"/>
                      <a:pt x="394480" y="590876"/>
                    </a:cubicBezTo>
                    <a:lnTo>
                      <a:pt x="260074" y="590875"/>
                    </a:lnTo>
                    <a:cubicBezTo>
                      <a:pt x="257846" y="592206"/>
                      <a:pt x="255557" y="592252"/>
                      <a:pt x="253257" y="592252"/>
                    </a:cubicBezTo>
                    <a:lnTo>
                      <a:pt x="168810" y="592252"/>
                    </a:lnTo>
                    <a:cubicBezTo>
                      <a:pt x="75579" y="592252"/>
                      <a:pt x="0" y="516673"/>
                      <a:pt x="0" y="423442"/>
                    </a:cubicBezTo>
                    <a:lnTo>
                      <a:pt x="0" y="168991"/>
                    </a:lnTo>
                    <a:cubicBezTo>
                      <a:pt x="0" y="99067"/>
                      <a:pt x="42513" y="39073"/>
                      <a:pt x="103102" y="1344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308" name="グループ化 1307"/>
          <p:cNvGrpSpPr/>
          <p:nvPr/>
        </p:nvGrpSpPr>
        <p:grpSpPr>
          <a:xfrm>
            <a:off x="4472491" y="966154"/>
            <a:ext cx="1091770" cy="1442613"/>
            <a:chOff x="4472491" y="2911656"/>
            <a:chExt cx="1091770" cy="1442613"/>
          </a:xfrm>
        </p:grpSpPr>
        <p:grpSp>
          <p:nvGrpSpPr>
            <p:cNvPr id="1309" name="グループ化 1308"/>
            <p:cNvGrpSpPr/>
            <p:nvPr/>
          </p:nvGrpSpPr>
          <p:grpSpPr>
            <a:xfrm>
              <a:off x="4472491" y="2911656"/>
              <a:ext cx="891722" cy="1292585"/>
              <a:chOff x="3016278" y="1997973"/>
              <a:chExt cx="891722" cy="1292585"/>
            </a:xfrm>
          </p:grpSpPr>
          <p:sp>
            <p:nvSpPr>
              <p:cNvPr id="1360" name="星 24 1359"/>
              <p:cNvSpPr/>
              <p:nvPr/>
            </p:nvSpPr>
            <p:spPr>
              <a:xfrm>
                <a:off x="3063615" y="1997973"/>
                <a:ext cx="797780" cy="797780"/>
              </a:xfrm>
              <a:prstGeom prst="star24">
                <a:avLst>
                  <a:gd name="adj" fmla="val 4721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61" name="グループ化 1360"/>
              <p:cNvGrpSpPr/>
              <p:nvPr/>
            </p:nvGrpSpPr>
            <p:grpSpPr>
              <a:xfrm>
                <a:off x="3016278" y="2084524"/>
                <a:ext cx="891722" cy="1206034"/>
                <a:chOff x="2921454" y="1909736"/>
                <a:chExt cx="891722" cy="1206034"/>
              </a:xfrm>
              <a:solidFill>
                <a:srgbClr val="FFCC99"/>
              </a:solidFill>
            </p:grpSpPr>
            <p:sp>
              <p:nvSpPr>
                <p:cNvPr id="1369" name="片側の 2 つの角を丸めた四角形 1368"/>
                <p:cNvSpPr/>
                <p:nvPr/>
              </p:nvSpPr>
              <p:spPr>
                <a:xfrm>
                  <a:off x="3007976" y="2743208"/>
                  <a:ext cx="718680" cy="372562"/>
                </a:xfrm>
                <a:prstGeom prst="round2SameRect">
                  <a:avLst>
                    <a:gd name="adj1" fmla="val 26104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0" name="角丸四角形 1369"/>
                <p:cNvSpPr/>
                <p:nvPr/>
              </p:nvSpPr>
              <p:spPr>
                <a:xfrm>
                  <a:off x="3249734" y="2645570"/>
                  <a:ext cx="235162" cy="149162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1" name="角丸四角形 1370"/>
                <p:cNvSpPr/>
                <p:nvPr/>
              </p:nvSpPr>
              <p:spPr>
                <a:xfrm>
                  <a:off x="3343065" y="2645570"/>
                  <a:ext cx="45719" cy="149162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72" name="グループ化 1371"/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6"/>
                  <a:chExt cx="1150919" cy="1045028"/>
                </a:xfrm>
                <a:grpFill/>
              </p:grpSpPr>
              <p:grpSp>
                <p:nvGrpSpPr>
                  <p:cNvPr id="1375" name="グループ化 1374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80" name="円/楕円 1379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81" name="円/楕円 1380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76" name="グループ化 1375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78" name="円/楕円 1377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79" name="円/楕円 1378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77" name="円/楕円 1376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73" name="円/楕円 1372"/>
                <p:cNvSpPr/>
                <p:nvPr/>
              </p:nvSpPr>
              <p:spPr>
                <a:xfrm>
                  <a:off x="3241827" y="2417917"/>
                  <a:ext cx="248198" cy="995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4" name="フリーフォーム 1373"/>
                <p:cNvSpPr/>
                <p:nvPr/>
              </p:nvSpPr>
              <p:spPr>
                <a:xfrm>
                  <a:off x="3304479" y="2352743"/>
                  <a:ext cx="123312" cy="175186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62" name="円/楕円 27"/>
              <p:cNvSpPr/>
              <p:nvPr/>
            </p:nvSpPr>
            <p:spPr>
              <a:xfrm>
                <a:off x="3283745" y="2745822"/>
                <a:ext cx="354012" cy="7237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3" name="円/楕円 1362"/>
              <p:cNvSpPr/>
              <p:nvPr/>
            </p:nvSpPr>
            <p:spPr>
              <a:xfrm>
                <a:off x="3432740" y="3044746"/>
                <a:ext cx="59531" cy="59531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4" name="円/楕円 1363"/>
              <p:cNvSpPr/>
              <p:nvPr/>
            </p:nvSpPr>
            <p:spPr>
              <a:xfrm>
                <a:off x="3432740" y="3182858"/>
                <a:ext cx="59531" cy="59531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5" name="月 1364"/>
              <p:cNvSpPr/>
              <p:nvPr/>
            </p:nvSpPr>
            <p:spPr>
              <a:xfrm rot="5400000">
                <a:off x="3234141" y="2273133"/>
                <a:ext cx="52856" cy="19254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6" name="月 1365"/>
              <p:cNvSpPr/>
              <p:nvPr/>
            </p:nvSpPr>
            <p:spPr>
              <a:xfrm rot="5400000">
                <a:off x="3654691" y="2273133"/>
                <a:ext cx="52856" cy="19254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7" name="月 1366"/>
              <p:cNvSpPr/>
              <p:nvPr/>
            </p:nvSpPr>
            <p:spPr>
              <a:xfrm rot="5400000">
                <a:off x="3237709" y="2389906"/>
                <a:ext cx="45720" cy="15330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8" name="月 1367"/>
              <p:cNvSpPr/>
              <p:nvPr/>
            </p:nvSpPr>
            <p:spPr>
              <a:xfrm rot="5400000">
                <a:off x="3658259" y="2389906"/>
                <a:ext cx="45720" cy="15330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10" name="グループ化 1309"/>
            <p:cNvGrpSpPr/>
            <p:nvPr/>
          </p:nvGrpSpPr>
          <p:grpSpPr>
            <a:xfrm>
              <a:off x="4783970" y="3736259"/>
              <a:ext cx="780291" cy="618010"/>
              <a:chOff x="4179782" y="3096618"/>
              <a:chExt cx="2155576" cy="1707269"/>
            </a:xfrm>
          </p:grpSpPr>
          <p:grpSp>
            <p:nvGrpSpPr>
              <p:cNvPr id="1311" name="グループ化 1310"/>
              <p:cNvGrpSpPr/>
              <p:nvPr/>
            </p:nvGrpSpPr>
            <p:grpSpPr>
              <a:xfrm>
                <a:off x="4179782" y="3096618"/>
                <a:ext cx="1556044" cy="966581"/>
                <a:chOff x="4179782" y="3096618"/>
                <a:chExt cx="1556044" cy="966581"/>
              </a:xfrm>
            </p:grpSpPr>
            <p:grpSp>
              <p:nvGrpSpPr>
                <p:cNvPr id="1313" name="グループ化 1312"/>
                <p:cNvGrpSpPr/>
                <p:nvPr/>
              </p:nvGrpSpPr>
              <p:grpSpPr>
                <a:xfrm>
                  <a:off x="4179782" y="3096618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339" name="正方形/長方形 1338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0" name="フリーフォーム 1339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1" name="正方形/長方形 1340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342" name="直線コネクタ 1341"/>
                  <p:cNvCxnSpPr>
                    <a:stCxn id="1341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343" name="直線コネクタ 1342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344" name="直線コネクタ 1343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345" name="テキスト ボックス 1344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346" name="テキスト ボックス 1345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347" name="テキスト ボックス 1346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348" name="グループ化 1347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352" name="グループ化 1351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356" name="片側の 2 つの角を丸めた四角形 1355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57" name="正方形/長方形 1356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58" name="正方形/長方形 1357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59" name="正方形/長方形 1358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353" name="フリーフォーム 1352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54" name="フリーフォーム 1353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55" name="フリーフォーム 1354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49" name="グループ化 1348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350" name="フリーフォーム 1349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51" name="テキスト ボックス 1350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314" name="グループ化 1313"/>
                <p:cNvGrpSpPr/>
                <p:nvPr/>
              </p:nvGrpSpPr>
              <p:grpSpPr>
                <a:xfrm>
                  <a:off x="4281587" y="3502091"/>
                  <a:ext cx="347826" cy="504187"/>
                  <a:chOff x="3016278" y="1997973"/>
                  <a:chExt cx="891722" cy="1292585"/>
                </a:xfrm>
              </p:grpSpPr>
              <p:sp>
                <p:nvSpPr>
                  <p:cNvPr id="1315" name="星 24 1314"/>
                  <p:cNvSpPr/>
                  <p:nvPr/>
                </p:nvSpPr>
                <p:spPr>
                  <a:xfrm>
                    <a:off x="3063615" y="1997973"/>
                    <a:ext cx="797780" cy="797780"/>
                  </a:xfrm>
                  <a:prstGeom prst="star24">
                    <a:avLst>
                      <a:gd name="adj" fmla="val 47212"/>
                    </a:avLst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316" name="グループ化 1315"/>
                  <p:cNvGrpSpPr/>
                  <p:nvPr/>
                </p:nvGrpSpPr>
                <p:grpSpPr>
                  <a:xfrm>
                    <a:off x="3016278" y="2084524"/>
                    <a:ext cx="891722" cy="1206034"/>
                    <a:chOff x="2921454" y="1909736"/>
                    <a:chExt cx="891722" cy="1206034"/>
                  </a:xfrm>
                  <a:solidFill>
                    <a:srgbClr val="FFCC99"/>
                  </a:solidFill>
                </p:grpSpPr>
                <p:sp>
                  <p:nvSpPr>
                    <p:cNvPr id="1322" name="片側の 2 つの角を丸めた四角形 1321"/>
                    <p:cNvSpPr/>
                    <p:nvPr/>
                  </p:nvSpPr>
                  <p:spPr>
                    <a:xfrm>
                      <a:off x="3007976" y="2743208"/>
                      <a:ext cx="718680" cy="372562"/>
                    </a:xfrm>
                    <a:prstGeom prst="round2SameRect">
                      <a:avLst>
                        <a:gd name="adj1" fmla="val 26104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23" name="角丸四角形 1322"/>
                    <p:cNvSpPr/>
                    <p:nvPr/>
                  </p:nvSpPr>
                  <p:spPr>
                    <a:xfrm>
                      <a:off x="3249734" y="2645570"/>
                      <a:ext cx="235162" cy="149162"/>
                    </a:xfrm>
                    <a:prstGeom prst="roundRect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24" name="角丸四角形 1323"/>
                    <p:cNvSpPr/>
                    <p:nvPr/>
                  </p:nvSpPr>
                  <p:spPr>
                    <a:xfrm>
                      <a:off x="3343065" y="2645570"/>
                      <a:ext cx="45719" cy="149162"/>
                    </a:xfrm>
                    <a:prstGeom prst="roundRect">
                      <a:avLst/>
                    </a:prstGeom>
                    <a:solidFill>
                      <a:sysClr val="window" lastClr="FFFFFF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325" name="グループ化 1324"/>
                    <p:cNvGrpSpPr/>
                    <p:nvPr/>
                  </p:nvGrpSpPr>
                  <p:grpSpPr>
                    <a:xfrm>
                      <a:off x="2921454" y="1909736"/>
                      <a:ext cx="891722" cy="809678"/>
                      <a:chOff x="2791855" y="2017486"/>
                      <a:chExt cx="1150919" cy="1045028"/>
                    </a:xfrm>
                    <a:grpFill/>
                  </p:grpSpPr>
                  <p:grpSp>
                    <p:nvGrpSpPr>
                      <p:cNvPr id="1332" name="グループ化 1331"/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337" name="円/楕円 1336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38" name="円/楕円 1337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333" name="グループ化 1332"/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335" name="円/楕円 1334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36" name="円/楕円 1335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334" name="円/楕円 1333"/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326" name="円/楕円 1325"/>
                    <p:cNvSpPr/>
                    <p:nvPr/>
                  </p:nvSpPr>
                  <p:spPr>
                    <a:xfrm>
                      <a:off x="3107793" y="2246101"/>
                      <a:ext cx="115904" cy="119740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27" name="円/楕円 1326"/>
                    <p:cNvSpPr/>
                    <p:nvPr/>
                  </p:nvSpPr>
                  <p:spPr>
                    <a:xfrm>
                      <a:off x="3518137" y="2246101"/>
                      <a:ext cx="115904" cy="119740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28" name="円/楕円 1327"/>
                    <p:cNvSpPr/>
                    <p:nvPr/>
                  </p:nvSpPr>
                  <p:spPr>
                    <a:xfrm>
                      <a:off x="3241827" y="2417917"/>
                      <a:ext cx="248198" cy="99541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29" name="フリーフォーム 1328"/>
                    <p:cNvSpPr/>
                    <p:nvPr/>
                  </p:nvSpPr>
                  <p:spPr>
                    <a:xfrm>
                      <a:off x="3304479" y="2352743"/>
                      <a:ext cx="123312" cy="175186"/>
                    </a:xfrm>
                    <a:custGeom>
                      <a:avLst/>
                      <a:gdLst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103313"/>
                        <a:gd name="connsiteY0" fmla="*/ 0 h 139533"/>
                        <a:gd name="connsiteX1" fmla="*/ 47185 w 103313"/>
                        <a:gd name="connsiteY1" fmla="*/ 0 h 139533"/>
                        <a:gd name="connsiteX2" fmla="*/ 50409 w 103313"/>
                        <a:gd name="connsiteY2" fmla="*/ 5768 h 139533"/>
                        <a:gd name="connsiteX3" fmla="*/ 59058 w 103313"/>
                        <a:gd name="connsiteY3" fmla="*/ 61175 h 139533"/>
                        <a:gd name="connsiteX4" fmla="*/ 29529 w 103313"/>
                        <a:gd name="connsiteY4" fmla="*/ 139533 h 139533"/>
                        <a:gd name="connsiteX5" fmla="*/ 0 w 103313"/>
                        <a:gd name="connsiteY5" fmla="*/ 61175 h 139533"/>
                        <a:gd name="connsiteX6" fmla="*/ 8649 w 103313"/>
                        <a:gd name="connsiteY6" fmla="*/ 5768 h 139533"/>
                        <a:gd name="connsiteX7" fmla="*/ 103313 w 103313"/>
                        <a:gd name="connsiteY7" fmla="*/ 91440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9058 w 59058"/>
                        <a:gd name="connsiteY2" fmla="*/ 61175 h 139533"/>
                        <a:gd name="connsiteX3" fmla="*/ 29529 w 59058"/>
                        <a:gd name="connsiteY3" fmla="*/ 139533 h 139533"/>
                        <a:gd name="connsiteX4" fmla="*/ 0 w 59058"/>
                        <a:gd name="connsiteY4" fmla="*/ 61175 h 139533"/>
                        <a:gd name="connsiteX5" fmla="*/ 8649 w 59058"/>
                        <a:gd name="connsiteY5" fmla="*/ 5768 h 139533"/>
                        <a:gd name="connsiteX0" fmla="*/ 102360 w 102360"/>
                        <a:gd name="connsiteY0" fmla="*/ 0 h 251452"/>
                        <a:gd name="connsiteX1" fmla="*/ 47185 w 102360"/>
                        <a:gd name="connsiteY1" fmla="*/ 111919 h 251452"/>
                        <a:gd name="connsiteX2" fmla="*/ 59058 w 102360"/>
                        <a:gd name="connsiteY2" fmla="*/ 173094 h 251452"/>
                        <a:gd name="connsiteX3" fmla="*/ 29529 w 102360"/>
                        <a:gd name="connsiteY3" fmla="*/ 251452 h 251452"/>
                        <a:gd name="connsiteX4" fmla="*/ 0 w 102360"/>
                        <a:gd name="connsiteY4" fmla="*/ 173094 h 251452"/>
                        <a:gd name="connsiteX5" fmla="*/ 8649 w 102360"/>
                        <a:gd name="connsiteY5" fmla="*/ 117687 h 251452"/>
                        <a:gd name="connsiteX0" fmla="*/ 47185 w 59058"/>
                        <a:gd name="connsiteY0" fmla="*/ 0 h 139533"/>
                        <a:gd name="connsiteX1" fmla="*/ 59058 w 59058"/>
                        <a:gd name="connsiteY1" fmla="*/ 61175 h 139533"/>
                        <a:gd name="connsiteX2" fmla="*/ 29529 w 59058"/>
                        <a:gd name="connsiteY2" fmla="*/ 139533 h 139533"/>
                        <a:gd name="connsiteX3" fmla="*/ 0 w 59058"/>
                        <a:gd name="connsiteY3" fmla="*/ 61175 h 139533"/>
                        <a:gd name="connsiteX4" fmla="*/ 8649 w 59058"/>
                        <a:gd name="connsiteY4" fmla="*/ 5768 h 139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058" h="139533">
                          <a:moveTo>
                            <a:pt x="47185" y="0"/>
                          </a:moveTo>
                          <a:lnTo>
                            <a:pt x="59058" y="61175"/>
                          </a:lnTo>
                          <a:cubicBezTo>
                            <a:pt x="59058" y="104451"/>
                            <a:pt x="45837" y="139533"/>
                            <a:pt x="29529" y="139533"/>
                          </a:cubicBezTo>
                          <a:cubicBezTo>
                            <a:pt x="13221" y="139533"/>
                            <a:pt x="0" y="104451"/>
                            <a:pt x="0" y="61175"/>
                          </a:cubicBezTo>
                          <a:cubicBezTo>
                            <a:pt x="0" y="39537"/>
                            <a:pt x="3305" y="19948"/>
                            <a:pt x="8649" y="5768"/>
                          </a:cubicBezTo>
                        </a:path>
                      </a:pathLst>
                    </a:custGeom>
                    <a:solidFill>
                      <a:srgbClr val="FF7C8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30" name="円/楕円 1329"/>
                    <p:cNvSpPr/>
                    <p:nvPr/>
                  </p:nvSpPr>
                  <p:spPr>
                    <a:xfrm>
                      <a:off x="3120095" y="2248566"/>
                      <a:ext cx="90929" cy="93938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31" name="円/楕円 1330"/>
                    <p:cNvSpPr/>
                    <p:nvPr/>
                  </p:nvSpPr>
                  <p:spPr>
                    <a:xfrm>
                      <a:off x="3530439" y="2248566"/>
                      <a:ext cx="90929" cy="93938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17" name="円/楕円 27"/>
                  <p:cNvSpPr/>
                  <p:nvPr/>
                </p:nvSpPr>
                <p:spPr>
                  <a:xfrm>
                    <a:off x="3378627" y="276745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18" name="円/楕円 1317"/>
                  <p:cNvSpPr/>
                  <p:nvPr/>
                </p:nvSpPr>
                <p:spPr>
                  <a:xfrm>
                    <a:off x="3432740" y="3044746"/>
                    <a:ext cx="59531" cy="59531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19" name="円/楕円 1318"/>
                  <p:cNvSpPr/>
                  <p:nvPr/>
                </p:nvSpPr>
                <p:spPr>
                  <a:xfrm>
                    <a:off x="3432740" y="3182858"/>
                    <a:ext cx="59531" cy="59531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20" name="月 1319"/>
                  <p:cNvSpPr/>
                  <p:nvPr/>
                </p:nvSpPr>
                <p:spPr>
                  <a:xfrm rot="5400000">
                    <a:off x="3234141" y="2273133"/>
                    <a:ext cx="52856" cy="192542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21" name="月 1320"/>
                  <p:cNvSpPr/>
                  <p:nvPr/>
                </p:nvSpPr>
                <p:spPr>
                  <a:xfrm rot="5400000">
                    <a:off x="3654691" y="2273133"/>
                    <a:ext cx="52856" cy="192542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312" name="角丸四角形 761"/>
              <p:cNvSpPr/>
              <p:nvPr/>
            </p:nvSpPr>
            <p:spPr bwMode="auto">
              <a:xfrm rot="19800000" flipH="1">
                <a:off x="5501078" y="3871587"/>
                <a:ext cx="834280" cy="932300"/>
              </a:xfrm>
              <a:custGeom>
                <a:avLst/>
                <a:gdLst/>
                <a:ahLst/>
                <a:cxnLst/>
                <a:rect l="l" t="t" r="r" b="b"/>
                <a:pathLst>
                  <a:path w="529985" h="592252">
                    <a:moveTo>
                      <a:pt x="103102" y="13447"/>
                    </a:moveTo>
                    <a:cubicBezTo>
                      <a:pt x="123298" y="4904"/>
                      <a:pt x="145503" y="181"/>
                      <a:pt x="168810" y="181"/>
                    </a:cubicBezTo>
                    <a:lnTo>
                      <a:pt x="183665" y="181"/>
                    </a:lnTo>
                    <a:cubicBezTo>
                      <a:pt x="183961" y="2"/>
                      <a:pt x="184261" y="0"/>
                      <a:pt x="184560" y="0"/>
                    </a:cubicBezTo>
                    <a:lnTo>
                      <a:pt x="455798" y="0"/>
                    </a:lnTo>
                    <a:cubicBezTo>
                      <a:pt x="496770" y="0"/>
                      <a:pt x="529985" y="33215"/>
                      <a:pt x="529985" y="74187"/>
                    </a:cubicBezTo>
                    <a:lnTo>
                      <a:pt x="529984" y="74187"/>
                    </a:lnTo>
                    <a:cubicBezTo>
                      <a:pt x="529984" y="115159"/>
                      <a:pt x="496769" y="148374"/>
                      <a:pt x="455797" y="148374"/>
                    </a:cubicBezTo>
                    <a:lnTo>
                      <a:pt x="421518" y="148374"/>
                    </a:lnTo>
                    <a:cubicBezTo>
                      <a:pt x="460047" y="150245"/>
                      <a:pt x="490399" y="182323"/>
                      <a:pt x="490399" y="221490"/>
                    </a:cubicBezTo>
                    <a:lnTo>
                      <a:pt x="490398" y="221490"/>
                    </a:lnTo>
                    <a:cubicBezTo>
                      <a:pt x="490398" y="260470"/>
                      <a:pt x="460334" y="292429"/>
                      <a:pt x="422067" y="294448"/>
                    </a:cubicBezTo>
                    <a:lnTo>
                      <a:pt x="422067" y="296568"/>
                    </a:lnTo>
                    <a:cubicBezTo>
                      <a:pt x="458483" y="299895"/>
                      <a:pt x="486463" y="330965"/>
                      <a:pt x="486463" y="368570"/>
                    </a:cubicBezTo>
                    <a:lnTo>
                      <a:pt x="486462" y="368570"/>
                    </a:lnTo>
                    <a:cubicBezTo>
                      <a:pt x="486462" y="407445"/>
                      <a:pt x="456559" y="439337"/>
                      <a:pt x="418418" y="441516"/>
                    </a:cubicBezTo>
                    <a:lnTo>
                      <a:pt x="417247" y="447318"/>
                    </a:lnTo>
                    <a:cubicBezTo>
                      <a:pt x="447241" y="455877"/>
                      <a:pt x="468668" y="483781"/>
                      <a:pt x="468668" y="516689"/>
                    </a:cubicBezTo>
                    <a:lnTo>
                      <a:pt x="468667" y="516689"/>
                    </a:lnTo>
                    <a:cubicBezTo>
                      <a:pt x="468667" y="557661"/>
                      <a:pt x="435452" y="590876"/>
                      <a:pt x="394480" y="590876"/>
                    </a:cubicBezTo>
                    <a:lnTo>
                      <a:pt x="260074" y="590875"/>
                    </a:lnTo>
                    <a:cubicBezTo>
                      <a:pt x="257846" y="592206"/>
                      <a:pt x="255557" y="592252"/>
                      <a:pt x="253257" y="592252"/>
                    </a:cubicBezTo>
                    <a:lnTo>
                      <a:pt x="168810" y="592252"/>
                    </a:lnTo>
                    <a:cubicBezTo>
                      <a:pt x="75579" y="592252"/>
                      <a:pt x="0" y="516673"/>
                      <a:pt x="0" y="423442"/>
                    </a:cubicBezTo>
                    <a:lnTo>
                      <a:pt x="0" y="168991"/>
                    </a:lnTo>
                    <a:cubicBezTo>
                      <a:pt x="0" y="99067"/>
                      <a:pt x="42513" y="39073"/>
                      <a:pt x="103102" y="1344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382" name="グループ化 1381"/>
          <p:cNvGrpSpPr/>
          <p:nvPr/>
        </p:nvGrpSpPr>
        <p:grpSpPr>
          <a:xfrm>
            <a:off x="8238491" y="987474"/>
            <a:ext cx="1050220" cy="1421293"/>
            <a:chOff x="8238491" y="2932976"/>
            <a:chExt cx="1050220" cy="1421293"/>
          </a:xfrm>
        </p:grpSpPr>
        <p:grpSp>
          <p:nvGrpSpPr>
            <p:cNvPr id="1383" name="グループ化 1382"/>
            <p:cNvGrpSpPr/>
            <p:nvPr/>
          </p:nvGrpSpPr>
          <p:grpSpPr>
            <a:xfrm>
              <a:off x="8238491" y="2932976"/>
              <a:ext cx="891722" cy="1271265"/>
              <a:chOff x="5134931" y="2019293"/>
              <a:chExt cx="891722" cy="1271265"/>
            </a:xfrm>
          </p:grpSpPr>
          <p:sp>
            <p:nvSpPr>
              <p:cNvPr id="1435" name="円/楕円 608"/>
              <p:cNvSpPr/>
              <p:nvPr/>
            </p:nvSpPr>
            <p:spPr>
              <a:xfrm>
                <a:off x="5161270" y="2019293"/>
                <a:ext cx="839041" cy="700220"/>
              </a:xfrm>
              <a:custGeom>
                <a:avLst/>
                <a:gdLst/>
                <a:ahLst/>
                <a:cxnLst/>
                <a:rect l="l" t="t" r="r" b="b"/>
                <a:pathLst>
                  <a:path w="839041" h="700220">
                    <a:moveTo>
                      <a:pt x="350110" y="0"/>
                    </a:moveTo>
                    <a:lnTo>
                      <a:pt x="419521" y="6997"/>
                    </a:lnTo>
                    <a:cubicBezTo>
                      <a:pt x="441940" y="2369"/>
                      <a:pt x="465159" y="0"/>
                      <a:pt x="488931" y="0"/>
                    </a:cubicBezTo>
                    <a:cubicBezTo>
                      <a:pt x="682291" y="0"/>
                      <a:pt x="839041" y="156750"/>
                      <a:pt x="839041" y="350110"/>
                    </a:cubicBezTo>
                    <a:cubicBezTo>
                      <a:pt x="839041" y="543470"/>
                      <a:pt x="682291" y="700220"/>
                      <a:pt x="488931" y="700220"/>
                    </a:cubicBezTo>
                    <a:lnTo>
                      <a:pt x="419521" y="693223"/>
                    </a:lnTo>
                    <a:cubicBezTo>
                      <a:pt x="397101" y="697851"/>
                      <a:pt x="373882" y="700220"/>
                      <a:pt x="350110" y="700220"/>
                    </a:cubicBezTo>
                    <a:cubicBezTo>
                      <a:pt x="156750" y="700220"/>
                      <a:pt x="0" y="543470"/>
                      <a:pt x="0" y="350110"/>
                    </a:cubicBezTo>
                    <a:cubicBezTo>
                      <a:pt x="0" y="156750"/>
                      <a:pt x="156750" y="0"/>
                      <a:pt x="3501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436" name="グループ化 1435"/>
              <p:cNvGrpSpPr/>
              <p:nvPr/>
            </p:nvGrpSpPr>
            <p:grpSpPr>
              <a:xfrm>
                <a:off x="5134931" y="2084524"/>
                <a:ext cx="891722" cy="1206034"/>
                <a:chOff x="2921454" y="1909736"/>
                <a:chExt cx="891722" cy="1206034"/>
              </a:xfrm>
              <a:solidFill>
                <a:srgbClr val="FFCC99"/>
              </a:solidFill>
            </p:grpSpPr>
            <p:sp>
              <p:nvSpPr>
                <p:cNvPr id="1447" name="片側の 2 つの角を丸めた四角形 1446"/>
                <p:cNvSpPr/>
                <p:nvPr/>
              </p:nvSpPr>
              <p:spPr>
                <a:xfrm>
                  <a:off x="3059005" y="2743208"/>
                  <a:ext cx="616622" cy="372562"/>
                </a:xfrm>
                <a:prstGeom prst="round2SameRect">
                  <a:avLst>
                    <a:gd name="adj1" fmla="val 41444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48" name="角丸四角形 1447"/>
                <p:cNvSpPr/>
                <p:nvPr/>
              </p:nvSpPr>
              <p:spPr>
                <a:xfrm>
                  <a:off x="3288605" y="2560416"/>
                  <a:ext cx="157420" cy="25375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49" name="グループ化 1448"/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6"/>
                  <a:chExt cx="1150919" cy="1045028"/>
                </a:xfrm>
                <a:grpFill/>
              </p:grpSpPr>
              <p:grpSp>
                <p:nvGrpSpPr>
                  <p:cNvPr id="1451" name="グループ化 1450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56" name="円/楕円 1455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57" name="円/楕円 1456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52" name="グループ化 1451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54" name="円/楕円 1453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55" name="円/楕円 1454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453" name="円/楕円 1452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50" name="円/楕円 1449"/>
                <p:cNvSpPr/>
                <p:nvPr/>
              </p:nvSpPr>
              <p:spPr>
                <a:xfrm>
                  <a:off x="3306491" y="2448183"/>
                  <a:ext cx="118869" cy="69275"/>
                </a:xfrm>
                <a:prstGeom prst="ellipse">
                  <a:avLst/>
                </a:prstGeom>
                <a:solidFill>
                  <a:srgbClr val="FF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37" name="円/楕円 27"/>
              <p:cNvSpPr/>
              <p:nvPr/>
            </p:nvSpPr>
            <p:spPr>
              <a:xfrm>
                <a:off x="5457056" y="2765063"/>
                <a:ext cx="230032" cy="5529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8" name="円/楕円 50"/>
              <p:cNvSpPr/>
              <p:nvPr/>
            </p:nvSpPr>
            <p:spPr>
              <a:xfrm>
                <a:off x="5277148" y="2077526"/>
                <a:ext cx="617208" cy="288310"/>
              </a:xfrm>
              <a:custGeom>
                <a:avLst/>
                <a:gdLst/>
                <a:ahLst/>
                <a:cxnLst/>
                <a:rect l="l" t="t" r="r" b="b"/>
                <a:pathLst>
                  <a:path w="617208" h="288310">
                    <a:moveTo>
                      <a:pt x="306540" y="0"/>
                    </a:moveTo>
                    <a:cubicBezTo>
                      <a:pt x="469326" y="0"/>
                      <a:pt x="601290" y="44625"/>
                      <a:pt x="601290" y="99673"/>
                    </a:cubicBezTo>
                    <a:lnTo>
                      <a:pt x="601154" y="100130"/>
                    </a:lnTo>
                    <a:cubicBezTo>
                      <a:pt x="626273" y="136691"/>
                      <a:pt x="621686" y="186815"/>
                      <a:pt x="589012" y="219488"/>
                    </a:cubicBezTo>
                    <a:lnTo>
                      <a:pt x="520191" y="288310"/>
                    </a:lnTo>
                    <a:lnTo>
                      <a:pt x="451370" y="219488"/>
                    </a:lnTo>
                    <a:lnTo>
                      <a:pt x="448184" y="214690"/>
                    </a:lnTo>
                    <a:cubicBezTo>
                      <a:pt x="447656" y="216752"/>
                      <a:pt x="446351" y="218135"/>
                      <a:pt x="444997" y="219488"/>
                    </a:cubicBezTo>
                    <a:lnTo>
                      <a:pt x="376176" y="288310"/>
                    </a:lnTo>
                    <a:lnTo>
                      <a:pt x="310859" y="222992"/>
                    </a:lnTo>
                    <a:lnTo>
                      <a:pt x="245541" y="288310"/>
                    </a:lnTo>
                    <a:lnTo>
                      <a:pt x="176720" y="219488"/>
                    </a:lnTo>
                    <a:lnTo>
                      <a:pt x="171280" y="211297"/>
                    </a:lnTo>
                    <a:cubicBezTo>
                      <a:pt x="170367" y="214728"/>
                      <a:pt x="168176" y="217153"/>
                      <a:pt x="165840" y="219488"/>
                    </a:cubicBezTo>
                    <a:lnTo>
                      <a:pt x="97019" y="288310"/>
                    </a:lnTo>
                    <a:lnTo>
                      <a:pt x="28198" y="219488"/>
                    </a:lnTo>
                    <a:cubicBezTo>
                      <a:pt x="-3184" y="188108"/>
                      <a:pt x="-8656" y="140630"/>
                      <a:pt x="13206" y="104422"/>
                    </a:cubicBezTo>
                    <a:cubicBezTo>
                      <a:pt x="11908" y="102951"/>
                      <a:pt x="11790" y="101317"/>
                      <a:pt x="11790" y="99673"/>
                    </a:cubicBezTo>
                    <a:cubicBezTo>
                      <a:pt x="11790" y="44625"/>
                      <a:pt x="143754" y="0"/>
                      <a:pt x="30654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9" name="月 1438"/>
              <p:cNvSpPr/>
              <p:nvPr/>
            </p:nvSpPr>
            <p:spPr>
              <a:xfrm rot="5400000">
                <a:off x="5361435" y="2275271"/>
                <a:ext cx="45719" cy="14552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0" name="月 1439"/>
              <p:cNvSpPr/>
              <p:nvPr/>
            </p:nvSpPr>
            <p:spPr>
              <a:xfrm rot="5400000">
                <a:off x="5772790" y="2275271"/>
                <a:ext cx="45719" cy="14552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1" name="正方形/長方形 1440"/>
              <p:cNvSpPr/>
              <p:nvPr/>
            </p:nvSpPr>
            <p:spPr>
              <a:xfrm>
                <a:off x="5272482" y="3196669"/>
                <a:ext cx="615734" cy="45719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2" name="正方形/長方形 1441"/>
              <p:cNvSpPr/>
              <p:nvPr/>
            </p:nvSpPr>
            <p:spPr>
              <a:xfrm>
                <a:off x="5272482" y="3117457"/>
                <a:ext cx="615734" cy="45719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3" name="円/楕円 1442"/>
              <p:cNvSpPr/>
              <p:nvPr/>
            </p:nvSpPr>
            <p:spPr>
              <a:xfrm>
                <a:off x="5787653" y="2616404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4" name="円/楕円 1443"/>
              <p:cNvSpPr/>
              <p:nvPr/>
            </p:nvSpPr>
            <p:spPr>
              <a:xfrm>
                <a:off x="5293692" y="2616404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5" name="月 1444"/>
              <p:cNvSpPr/>
              <p:nvPr/>
            </p:nvSpPr>
            <p:spPr>
              <a:xfrm rot="5400000">
                <a:off x="5355351" y="2409948"/>
                <a:ext cx="57886" cy="16954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6" name="月 1445"/>
              <p:cNvSpPr/>
              <p:nvPr/>
            </p:nvSpPr>
            <p:spPr>
              <a:xfrm rot="5400000">
                <a:off x="5766706" y="2409948"/>
                <a:ext cx="57886" cy="16954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84" name="グループ化 1383"/>
            <p:cNvGrpSpPr/>
            <p:nvPr/>
          </p:nvGrpSpPr>
          <p:grpSpPr>
            <a:xfrm>
              <a:off x="8515848" y="3736259"/>
              <a:ext cx="772863" cy="618010"/>
              <a:chOff x="7918863" y="3096618"/>
              <a:chExt cx="2135055" cy="1707269"/>
            </a:xfrm>
          </p:grpSpPr>
          <p:grpSp>
            <p:nvGrpSpPr>
              <p:cNvPr id="1385" name="グループ化 1384"/>
              <p:cNvGrpSpPr/>
              <p:nvPr/>
            </p:nvGrpSpPr>
            <p:grpSpPr>
              <a:xfrm>
                <a:off x="7918863" y="3096618"/>
                <a:ext cx="1556044" cy="966581"/>
                <a:chOff x="7918863" y="3096618"/>
                <a:chExt cx="1556044" cy="966581"/>
              </a:xfrm>
            </p:grpSpPr>
            <p:grpSp>
              <p:nvGrpSpPr>
                <p:cNvPr id="1387" name="グループ化 1386"/>
                <p:cNvGrpSpPr/>
                <p:nvPr/>
              </p:nvGrpSpPr>
              <p:grpSpPr>
                <a:xfrm>
                  <a:off x="7918863" y="3096618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414" name="正方形/長方形 1413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15" name="フリーフォーム 1414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16" name="正方形/長方形 1415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417" name="直線コネクタ 1416"/>
                  <p:cNvCxnSpPr>
                    <a:stCxn id="1416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418" name="直線コネクタ 1417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419" name="直線コネクタ 1418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420" name="テキスト ボックス 1419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421" name="テキスト ボックス 1420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422" name="テキスト ボックス 1421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423" name="グループ化 1422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427" name="グループ化 1426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431" name="片側の 2 つの角を丸めた四角形 1430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432" name="正方形/長方形 1431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433" name="正方形/長方形 1432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434" name="正方形/長方形 1433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428" name="フリーフォーム 1427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29" name="フリーフォーム 1428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30" name="フリーフォーム 1429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24" name="グループ化 1423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425" name="フリーフォーム 1424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26" name="テキスト ボックス 1425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388" name="グループ化 1387"/>
                <p:cNvGrpSpPr/>
                <p:nvPr/>
              </p:nvGrpSpPr>
              <p:grpSpPr>
                <a:xfrm>
                  <a:off x="8019737" y="3497457"/>
                  <a:ext cx="353147" cy="503456"/>
                  <a:chOff x="5134931" y="2019293"/>
                  <a:chExt cx="891722" cy="1271265"/>
                </a:xfrm>
              </p:grpSpPr>
              <p:sp>
                <p:nvSpPr>
                  <p:cNvPr id="1389" name="円/楕円 608"/>
                  <p:cNvSpPr/>
                  <p:nvPr/>
                </p:nvSpPr>
                <p:spPr>
                  <a:xfrm>
                    <a:off x="5161270" y="2019293"/>
                    <a:ext cx="839041" cy="70022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041" h="700220">
                        <a:moveTo>
                          <a:pt x="350110" y="0"/>
                        </a:moveTo>
                        <a:lnTo>
                          <a:pt x="419521" y="6997"/>
                        </a:lnTo>
                        <a:cubicBezTo>
                          <a:pt x="441940" y="2369"/>
                          <a:pt x="465159" y="0"/>
                          <a:pt x="488931" y="0"/>
                        </a:cubicBezTo>
                        <a:cubicBezTo>
                          <a:pt x="682291" y="0"/>
                          <a:pt x="839041" y="156750"/>
                          <a:pt x="839041" y="350110"/>
                        </a:cubicBezTo>
                        <a:cubicBezTo>
                          <a:pt x="839041" y="543470"/>
                          <a:pt x="682291" y="700220"/>
                          <a:pt x="488931" y="700220"/>
                        </a:cubicBezTo>
                        <a:lnTo>
                          <a:pt x="419521" y="693223"/>
                        </a:lnTo>
                        <a:cubicBezTo>
                          <a:pt x="397101" y="697851"/>
                          <a:pt x="373882" y="700220"/>
                          <a:pt x="350110" y="700220"/>
                        </a:cubicBezTo>
                        <a:cubicBezTo>
                          <a:pt x="156750" y="700220"/>
                          <a:pt x="0" y="543470"/>
                          <a:pt x="0" y="350110"/>
                        </a:cubicBezTo>
                        <a:cubicBezTo>
                          <a:pt x="0" y="156750"/>
                          <a:pt x="156750" y="0"/>
                          <a:pt x="35011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390" name="グループ化 1389"/>
                  <p:cNvGrpSpPr/>
                  <p:nvPr/>
                </p:nvGrpSpPr>
                <p:grpSpPr>
                  <a:xfrm>
                    <a:off x="5134931" y="2084524"/>
                    <a:ext cx="891722" cy="1206034"/>
                    <a:chOff x="2921454" y="1909736"/>
                    <a:chExt cx="891722" cy="1206034"/>
                  </a:xfrm>
                  <a:solidFill>
                    <a:srgbClr val="FFCC99"/>
                  </a:solidFill>
                </p:grpSpPr>
                <p:sp>
                  <p:nvSpPr>
                    <p:cNvPr id="1399" name="片側の 2 つの角を丸めた四角形 1398"/>
                    <p:cNvSpPr/>
                    <p:nvPr/>
                  </p:nvSpPr>
                  <p:spPr>
                    <a:xfrm>
                      <a:off x="3059005" y="2743208"/>
                      <a:ext cx="616622" cy="372562"/>
                    </a:xfrm>
                    <a:prstGeom prst="round2SameRect">
                      <a:avLst>
                        <a:gd name="adj1" fmla="val 41444"/>
                        <a:gd name="adj2" fmla="val 0"/>
                      </a:avLst>
                    </a:prstGeom>
                    <a:solidFill>
                      <a:srgbClr val="FF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00" name="角丸四角形 1399"/>
                    <p:cNvSpPr/>
                    <p:nvPr/>
                  </p:nvSpPr>
                  <p:spPr>
                    <a:xfrm>
                      <a:off x="3288605" y="2560416"/>
                      <a:ext cx="157420" cy="25375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401" name="グループ化 1400"/>
                    <p:cNvGrpSpPr/>
                    <p:nvPr/>
                  </p:nvGrpSpPr>
                  <p:grpSpPr>
                    <a:xfrm>
                      <a:off x="2921454" y="1909736"/>
                      <a:ext cx="891722" cy="809678"/>
                      <a:chOff x="2791855" y="2017486"/>
                      <a:chExt cx="1150919" cy="1045028"/>
                    </a:xfrm>
                    <a:grpFill/>
                  </p:grpSpPr>
                  <p:grpSp>
                    <p:nvGrpSpPr>
                      <p:cNvPr id="1407" name="グループ化 1406"/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412" name="円/楕円 1411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413" name="円/楕円 1412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408" name="グループ化 1407"/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410" name="円/楕円 1409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411" name="円/楕円 1410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409" name="円/楕円 1408"/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402" name="円/楕円 1401"/>
                    <p:cNvSpPr/>
                    <p:nvPr/>
                  </p:nvSpPr>
                  <p:spPr>
                    <a:xfrm>
                      <a:off x="3101998" y="2246100"/>
                      <a:ext cx="139664" cy="12511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03" name="円/楕円 1402"/>
                    <p:cNvSpPr/>
                    <p:nvPr/>
                  </p:nvSpPr>
                  <p:spPr>
                    <a:xfrm>
                      <a:off x="3512342" y="2246100"/>
                      <a:ext cx="139664" cy="12511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04" name="円/楕円 1403"/>
                    <p:cNvSpPr/>
                    <p:nvPr/>
                  </p:nvSpPr>
                  <p:spPr>
                    <a:xfrm>
                      <a:off x="3306491" y="2448183"/>
                      <a:ext cx="118869" cy="69275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05" name="円/楕円 1404"/>
                    <p:cNvSpPr/>
                    <p:nvPr/>
                  </p:nvSpPr>
                  <p:spPr>
                    <a:xfrm>
                      <a:off x="3136537" y="2250278"/>
                      <a:ext cx="70585" cy="63230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06" name="円/楕円 1405"/>
                    <p:cNvSpPr/>
                    <p:nvPr/>
                  </p:nvSpPr>
                  <p:spPr>
                    <a:xfrm>
                      <a:off x="3546881" y="2250278"/>
                      <a:ext cx="70585" cy="63230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91" name="円/楕円 27"/>
                  <p:cNvSpPr/>
                  <p:nvPr/>
                </p:nvSpPr>
                <p:spPr>
                  <a:xfrm>
                    <a:off x="5457056" y="2765063"/>
                    <a:ext cx="230032" cy="55295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92" name="円/楕円 50"/>
                  <p:cNvSpPr/>
                  <p:nvPr/>
                </p:nvSpPr>
                <p:spPr>
                  <a:xfrm>
                    <a:off x="5277148" y="2077526"/>
                    <a:ext cx="617208" cy="2883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7208" h="288310">
                        <a:moveTo>
                          <a:pt x="306540" y="0"/>
                        </a:moveTo>
                        <a:cubicBezTo>
                          <a:pt x="469326" y="0"/>
                          <a:pt x="601290" y="44625"/>
                          <a:pt x="601290" y="99673"/>
                        </a:cubicBezTo>
                        <a:lnTo>
                          <a:pt x="601154" y="100130"/>
                        </a:lnTo>
                        <a:cubicBezTo>
                          <a:pt x="626273" y="136691"/>
                          <a:pt x="621686" y="186815"/>
                          <a:pt x="589012" y="219488"/>
                        </a:cubicBezTo>
                        <a:lnTo>
                          <a:pt x="520191" y="288310"/>
                        </a:lnTo>
                        <a:lnTo>
                          <a:pt x="451370" y="219488"/>
                        </a:lnTo>
                        <a:lnTo>
                          <a:pt x="448184" y="214690"/>
                        </a:lnTo>
                        <a:cubicBezTo>
                          <a:pt x="447656" y="216752"/>
                          <a:pt x="446351" y="218135"/>
                          <a:pt x="444997" y="219488"/>
                        </a:cubicBezTo>
                        <a:lnTo>
                          <a:pt x="376176" y="288310"/>
                        </a:lnTo>
                        <a:lnTo>
                          <a:pt x="310859" y="222992"/>
                        </a:lnTo>
                        <a:lnTo>
                          <a:pt x="245541" y="288310"/>
                        </a:lnTo>
                        <a:lnTo>
                          <a:pt x="176720" y="219488"/>
                        </a:lnTo>
                        <a:lnTo>
                          <a:pt x="171280" y="211297"/>
                        </a:lnTo>
                        <a:cubicBezTo>
                          <a:pt x="170367" y="214728"/>
                          <a:pt x="168176" y="217153"/>
                          <a:pt x="165840" y="219488"/>
                        </a:cubicBezTo>
                        <a:lnTo>
                          <a:pt x="97019" y="288310"/>
                        </a:lnTo>
                        <a:lnTo>
                          <a:pt x="28198" y="219488"/>
                        </a:lnTo>
                        <a:cubicBezTo>
                          <a:pt x="-3184" y="188108"/>
                          <a:pt x="-8656" y="140630"/>
                          <a:pt x="13206" y="104422"/>
                        </a:cubicBezTo>
                        <a:cubicBezTo>
                          <a:pt x="11908" y="102951"/>
                          <a:pt x="11790" y="101317"/>
                          <a:pt x="11790" y="99673"/>
                        </a:cubicBezTo>
                        <a:cubicBezTo>
                          <a:pt x="11790" y="44625"/>
                          <a:pt x="143754" y="0"/>
                          <a:pt x="30654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93" name="月 1392"/>
                  <p:cNvSpPr/>
                  <p:nvPr/>
                </p:nvSpPr>
                <p:spPr>
                  <a:xfrm rot="5400000">
                    <a:off x="5361435" y="2275271"/>
                    <a:ext cx="45719" cy="14552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94" name="月 1393"/>
                  <p:cNvSpPr/>
                  <p:nvPr/>
                </p:nvSpPr>
                <p:spPr>
                  <a:xfrm rot="5400000">
                    <a:off x="5772790" y="2275271"/>
                    <a:ext cx="45719" cy="14552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95" name="正方形/長方形 1394"/>
                  <p:cNvSpPr/>
                  <p:nvPr/>
                </p:nvSpPr>
                <p:spPr>
                  <a:xfrm>
                    <a:off x="5272482" y="3196669"/>
                    <a:ext cx="615734" cy="45719"/>
                  </a:xfrm>
                  <a:prstGeom prst="rect">
                    <a:avLst/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96" name="正方形/長方形 1395"/>
                  <p:cNvSpPr/>
                  <p:nvPr/>
                </p:nvSpPr>
                <p:spPr>
                  <a:xfrm>
                    <a:off x="5272482" y="3117457"/>
                    <a:ext cx="615734" cy="45719"/>
                  </a:xfrm>
                  <a:prstGeom prst="rect">
                    <a:avLst/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97" name="円/楕円 1396"/>
                  <p:cNvSpPr/>
                  <p:nvPr/>
                </p:nvSpPr>
                <p:spPr>
                  <a:xfrm>
                    <a:off x="5787653" y="2616404"/>
                    <a:ext cx="90602" cy="49163"/>
                  </a:xfrm>
                  <a:prstGeom prst="ellipse">
                    <a:avLst/>
                  </a:prstGeom>
                  <a:solidFill>
                    <a:srgbClr val="FF7C8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98" name="円/楕円 1397"/>
                  <p:cNvSpPr/>
                  <p:nvPr/>
                </p:nvSpPr>
                <p:spPr>
                  <a:xfrm>
                    <a:off x="5293692" y="2616404"/>
                    <a:ext cx="90602" cy="49163"/>
                  </a:xfrm>
                  <a:prstGeom prst="ellipse">
                    <a:avLst/>
                  </a:prstGeom>
                  <a:solidFill>
                    <a:srgbClr val="FF7C8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386" name="角丸四角形 761"/>
              <p:cNvSpPr/>
              <p:nvPr/>
            </p:nvSpPr>
            <p:spPr bwMode="auto">
              <a:xfrm rot="19800000" flipH="1">
                <a:off x="9219638" y="3871587"/>
                <a:ext cx="834280" cy="932300"/>
              </a:xfrm>
              <a:custGeom>
                <a:avLst/>
                <a:gdLst/>
                <a:ahLst/>
                <a:cxnLst/>
                <a:rect l="l" t="t" r="r" b="b"/>
                <a:pathLst>
                  <a:path w="529985" h="592252">
                    <a:moveTo>
                      <a:pt x="103102" y="13447"/>
                    </a:moveTo>
                    <a:cubicBezTo>
                      <a:pt x="123298" y="4904"/>
                      <a:pt x="145503" y="181"/>
                      <a:pt x="168810" y="181"/>
                    </a:cubicBezTo>
                    <a:lnTo>
                      <a:pt x="183665" y="181"/>
                    </a:lnTo>
                    <a:cubicBezTo>
                      <a:pt x="183961" y="2"/>
                      <a:pt x="184261" y="0"/>
                      <a:pt x="184560" y="0"/>
                    </a:cubicBezTo>
                    <a:lnTo>
                      <a:pt x="455798" y="0"/>
                    </a:lnTo>
                    <a:cubicBezTo>
                      <a:pt x="496770" y="0"/>
                      <a:pt x="529985" y="33215"/>
                      <a:pt x="529985" y="74187"/>
                    </a:cubicBezTo>
                    <a:lnTo>
                      <a:pt x="529984" y="74187"/>
                    </a:lnTo>
                    <a:cubicBezTo>
                      <a:pt x="529984" y="115159"/>
                      <a:pt x="496769" y="148374"/>
                      <a:pt x="455797" y="148374"/>
                    </a:cubicBezTo>
                    <a:lnTo>
                      <a:pt x="421518" y="148374"/>
                    </a:lnTo>
                    <a:cubicBezTo>
                      <a:pt x="460047" y="150245"/>
                      <a:pt x="490399" y="182323"/>
                      <a:pt x="490399" y="221490"/>
                    </a:cubicBezTo>
                    <a:lnTo>
                      <a:pt x="490398" y="221490"/>
                    </a:lnTo>
                    <a:cubicBezTo>
                      <a:pt x="490398" y="260470"/>
                      <a:pt x="460334" y="292429"/>
                      <a:pt x="422067" y="294448"/>
                    </a:cubicBezTo>
                    <a:lnTo>
                      <a:pt x="422067" y="296568"/>
                    </a:lnTo>
                    <a:cubicBezTo>
                      <a:pt x="458483" y="299895"/>
                      <a:pt x="486463" y="330965"/>
                      <a:pt x="486463" y="368570"/>
                    </a:cubicBezTo>
                    <a:lnTo>
                      <a:pt x="486462" y="368570"/>
                    </a:lnTo>
                    <a:cubicBezTo>
                      <a:pt x="486462" y="407445"/>
                      <a:pt x="456559" y="439337"/>
                      <a:pt x="418418" y="441516"/>
                    </a:cubicBezTo>
                    <a:lnTo>
                      <a:pt x="417247" y="447318"/>
                    </a:lnTo>
                    <a:cubicBezTo>
                      <a:pt x="447241" y="455877"/>
                      <a:pt x="468668" y="483781"/>
                      <a:pt x="468668" y="516689"/>
                    </a:cubicBezTo>
                    <a:lnTo>
                      <a:pt x="468667" y="516689"/>
                    </a:lnTo>
                    <a:cubicBezTo>
                      <a:pt x="468667" y="557661"/>
                      <a:pt x="435452" y="590876"/>
                      <a:pt x="394480" y="590876"/>
                    </a:cubicBezTo>
                    <a:lnTo>
                      <a:pt x="260074" y="590875"/>
                    </a:lnTo>
                    <a:cubicBezTo>
                      <a:pt x="257846" y="592206"/>
                      <a:pt x="255557" y="592252"/>
                      <a:pt x="253257" y="592252"/>
                    </a:cubicBezTo>
                    <a:lnTo>
                      <a:pt x="168810" y="592252"/>
                    </a:lnTo>
                    <a:cubicBezTo>
                      <a:pt x="75579" y="592252"/>
                      <a:pt x="0" y="516673"/>
                      <a:pt x="0" y="423442"/>
                    </a:cubicBezTo>
                    <a:lnTo>
                      <a:pt x="0" y="168991"/>
                    </a:lnTo>
                    <a:cubicBezTo>
                      <a:pt x="0" y="99067"/>
                      <a:pt x="42513" y="39073"/>
                      <a:pt x="103102" y="1344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458" name="グループ化 1457"/>
          <p:cNvGrpSpPr/>
          <p:nvPr/>
        </p:nvGrpSpPr>
        <p:grpSpPr>
          <a:xfrm>
            <a:off x="6379278" y="1036036"/>
            <a:ext cx="1035042" cy="1372728"/>
            <a:chOff x="6379278" y="2981538"/>
            <a:chExt cx="1035042" cy="1372728"/>
          </a:xfrm>
        </p:grpSpPr>
        <p:grpSp>
          <p:nvGrpSpPr>
            <p:cNvPr id="1459" name="グループ化 1458"/>
            <p:cNvGrpSpPr/>
            <p:nvPr/>
          </p:nvGrpSpPr>
          <p:grpSpPr>
            <a:xfrm>
              <a:off x="6379278" y="2981538"/>
              <a:ext cx="891722" cy="1222703"/>
              <a:chOff x="3957788" y="2067855"/>
              <a:chExt cx="891722" cy="1222703"/>
            </a:xfrm>
          </p:grpSpPr>
          <p:grpSp>
            <p:nvGrpSpPr>
              <p:cNvPr id="1510" name="グループ化 1509"/>
              <p:cNvGrpSpPr/>
              <p:nvPr/>
            </p:nvGrpSpPr>
            <p:grpSpPr>
              <a:xfrm>
                <a:off x="3957788" y="2084524"/>
                <a:ext cx="891722" cy="1206034"/>
                <a:chOff x="2921454" y="1909736"/>
                <a:chExt cx="891722" cy="1206034"/>
              </a:xfrm>
              <a:solidFill>
                <a:srgbClr val="FFCC99"/>
              </a:solidFill>
            </p:grpSpPr>
            <p:sp>
              <p:nvSpPr>
                <p:cNvPr id="1520" name="片側の 2 つの角を丸めた四角形 1519"/>
                <p:cNvSpPr/>
                <p:nvPr/>
              </p:nvSpPr>
              <p:spPr>
                <a:xfrm>
                  <a:off x="3105998" y="2743208"/>
                  <a:ext cx="522636" cy="372562"/>
                </a:xfrm>
                <a:prstGeom prst="round2SameRect">
                  <a:avLst>
                    <a:gd name="adj1" fmla="val 41444"/>
                    <a:gd name="adj2" fmla="val 0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1" name="角丸四角形 1520"/>
                <p:cNvSpPr/>
                <p:nvPr/>
              </p:nvSpPr>
              <p:spPr>
                <a:xfrm>
                  <a:off x="3288605" y="2553172"/>
                  <a:ext cx="157420" cy="25375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22" name="グループ化 1521"/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6"/>
                  <a:chExt cx="1150919" cy="1045028"/>
                </a:xfrm>
                <a:grpFill/>
              </p:grpSpPr>
              <p:grpSp>
                <p:nvGrpSpPr>
                  <p:cNvPr id="1525" name="グループ化 1524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530" name="円/楕円 1529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31" name="円/楕円 1530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26" name="グループ化 1525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528" name="円/楕円 1527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29" name="円/楕円 1528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27" name="円/楕円 1526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23" name="円/楕円 1522"/>
                <p:cNvSpPr/>
                <p:nvPr/>
              </p:nvSpPr>
              <p:spPr>
                <a:xfrm>
                  <a:off x="3306491" y="2448183"/>
                  <a:ext cx="118869" cy="69275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4" name="フリーフォーム 1523"/>
                <p:cNvSpPr/>
                <p:nvPr/>
              </p:nvSpPr>
              <p:spPr>
                <a:xfrm>
                  <a:off x="3336606" y="2388395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11" name="フリーフォーム 1510"/>
              <p:cNvSpPr/>
              <p:nvPr/>
            </p:nvSpPr>
            <p:spPr>
              <a:xfrm>
                <a:off x="4046684" y="2067855"/>
                <a:ext cx="713931" cy="372571"/>
              </a:xfrm>
              <a:custGeom>
                <a:avLst/>
                <a:gdLst>
                  <a:gd name="connsiteX0" fmla="*/ 356965 w 713931"/>
                  <a:gd name="connsiteY0" fmla="*/ 0 h 372571"/>
                  <a:gd name="connsiteX1" fmla="*/ 709511 w 713931"/>
                  <a:gd name="connsiteY1" fmla="*/ 323250 h 372571"/>
                  <a:gd name="connsiteX2" fmla="*/ 713931 w 713931"/>
                  <a:gd name="connsiteY2" fmla="*/ 372571 h 372571"/>
                  <a:gd name="connsiteX3" fmla="*/ 705219 w 713931"/>
                  <a:gd name="connsiteY3" fmla="*/ 342509 h 372571"/>
                  <a:gd name="connsiteX4" fmla="*/ 356965 w 713931"/>
                  <a:gd name="connsiteY4" fmla="*/ 95251 h 372571"/>
                  <a:gd name="connsiteX5" fmla="*/ 8712 w 713931"/>
                  <a:gd name="connsiteY5" fmla="*/ 342509 h 372571"/>
                  <a:gd name="connsiteX6" fmla="*/ 0 w 713931"/>
                  <a:gd name="connsiteY6" fmla="*/ 372570 h 372571"/>
                  <a:gd name="connsiteX7" fmla="*/ 4419 w 713931"/>
                  <a:gd name="connsiteY7" fmla="*/ 323250 h 372571"/>
                  <a:gd name="connsiteX8" fmla="*/ 356965 w 713931"/>
                  <a:gd name="connsiteY8" fmla="*/ 0 h 372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3931" h="372571">
                    <a:moveTo>
                      <a:pt x="356965" y="0"/>
                    </a:moveTo>
                    <a:cubicBezTo>
                      <a:pt x="530866" y="0"/>
                      <a:pt x="675956" y="138772"/>
                      <a:pt x="709511" y="323250"/>
                    </a:cubicBezTo>
                    <a:lnTo>
                      <a:pt x="713931" y="372571"/>
                    </a:lnTo>
                    <a:lnTo>
                      <a:pt x="705219" y="342509"/>
                    </a:lnTo>
                    <a:cubicBezTo>
                      <a:pt x="647842" y="197206"/>
                      <a:pt x="513520" y="95251"/>
                      <a:pt x="356965" y="95251"/>
                    </a:cubicBezTo>
                    <a:cubicBezTo>
                      <a:pt x="200411" y="95251"/>
                      <a:pt x="66088" y="197206"/>
                      <a:pt x="8712" y="342509"/>
                    </a:cubicBezTo>
                    <a:lnTo>
                      <a:pt x="0" y="372570"/>
                    </a:lnTo>
                    <a:lnTo>
                      <a:pt x="4419" y="323250"/>
                    </a:lnTo>
                    <a:cubicBezTo>
                      <a:pt x="37974" y="138772"/>
                      <a:pt x="183064" y="0"/>
                      <a:pt x="356965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2" name="円/楕円 27"/>
              <p:cNvSpPr/>
              <p:nvPr/>
            </p:nvSpPr>
            <p:spPr>
              <a:xfrm>
                <a:off x="4290923" y="2740004"/>
                <a:ext cx="230029" cy="8035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16 w 3210434"/>
                  <a:gd name="connsiteY0" fmla="*/ 96662 h 442947"/>
                  <a:gd name="connsiteX1" fmla="*/ 1578636 w 3210434"/>
                  <a:gd name="connsiteY1" fmla="*/ 0 h 442947"/>
                  <a:gd name="connsiteX2" fmla="*/ 3210434 w 3210434"/>
                  <a:gd name="connsiteY2" fmla="*/ 96662 h 442947"/>
                  <a:gd name="connsiteX3" fmla="*/ 1605225 w 3210434"/>
                  <a:gd name="connsiteY3" fmla="*/ 442947 h 442947"/>
                  <a:gd name="connsiteX4" fmla="*/ 16 w 3210434"/>
                  <a:gd name="connsiteY4" fmla="*/ 96662 h 442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34" h="442947">
                    <a:moveTo>
                      <a:pt x="16" y="96662"/>
                    </a:moveTo>
                    <a:cubicBezTo>
                      <a:pt x="-4415" y="22838"/>
                      <a:pt x="692104" y="0"/>
                      <a:pt x="1578636" y="0"/>
                    </a:cubicBezTo>
                    <a:cubicBezTo>
                      <a:pt x="2465168" y="0"/>
                      <a:pt x="3210434" y="5420"/>
                      <a:pt x="3210434" y="96662"/>
                    </a:cubicBezTo>
                    <a:cubicBezTo>
                      <a:pt x="3210434" y="187904"/>
                      <a:pt x="2491757" y="442947"/>
                      <a:pt x="1605225" y="442947"/>
                    </a:cubicBezTo>
                    <a:cubicBezTo>
                      <a:pt x="718693" y="442947"/>
                      <a:pt x="4447" y="170486"/>
                      <a:pt x="16" y="9666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3" name="月 1512"/>
              <p:cNvSpPr/>
              <p:nvPr/>
            </p:nvSpPr>
            <p:spPr>
              <a:xfrm rot="5400000">
                <a:off x="4177882" y="2282956"/>
                <a:ext cx="45719" cy="12004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4" name="月 1513"/>
              <p:cNvSpPr/>
              <p:nvPr/>
            </p:nvSpPr>
            <p:spPr>
              <a:xfrm rot="5400000">
                <a:off x="4588593" y="2282956"/>
                <a:ext cx="45719" cy="12004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5" name="正方形/長方形 1514"/>
              <p:cNvSpPr/>
              <p:nvPr/>
            </p:nvSpPr>
            <p:spPr>
              <a:xfrm>
                <a:off x="4140721" y="3117457"/>
                <a:ext cx="524248" cy="124931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6" name="円/楕円 1515"/>
              <p:cNvSpPr/>
              <p:nvPr/>
            </p:nvSpPr>
            <p:spPr>
              <a:xfrm>
                <a:off x="4124522" y="2643083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7" name="円/楕円 1516"/>
              <p:cNvSpPr/>
              <p:nvPr/>
            </p:nvSpPr>
            <p:spPr>
              <a:xfrm>
                <a:off x="4592960" y="2643083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8" name="月 1517"/>
              <p:cNvSpPr/>
              <p:nvPr/>
            </p:nvSpPr>
            <p:spPr>
              <a:xfrm rot="5400000">
                <a:off x="4169383" y="2413145"/>
                <a:ext cx="62716" cy="16827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9" name="月 1518"/>
              <p:cNvSpPr/>
              <p:nvPr/>
            </p:nvSpPr>
            <p:spPr>
              <a:xfrm rot="5400000">
                <a:off x="4580094" y="2413145"/>
                <a:ext cx="62716" cy="16827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60" name="グループ化 1459"/>
            <p:cNvGrpSpPr/>
            <p:nvPr/>
          </p:nvGrpSpPr>
          <p:grpSpPr>
            <a:xfrm>
              <a:off x="6641621" y="3736257"/>
              <a:ext cx="772699" cy="618009"/>
              <a:chOff x="6044796" y="3096618"/>
              <a:chExt cx="2134601" cy="1707268"/>
            </a:xfrm>
          </p:grpSpPr>
          <p:grpSp>
            <p:nvGrpSpPr>
              <p:cNvPr id="1461" name="グループ化 1460"/>
              <p:cNvGrpSpPr/>
              <p:nvPr/>
            </p:nvGrpSpPr>
            <p:grpSpPr>
              <a:xfrm>
                <a:off x="6044796" y="3096618"/>
                <a:ext cx="1556044" cy="966581"/>
                <a:chOff x="6044796" y="3096618"/>
                <a:chExt cx="1556044" cy="966581"/>
              </a:xfrm>
            </p:grpSpPr>
            <p:grpSp>
              <p:nvGrpSpPr>
                <p:cNvPr id="1463" name="グループ化 1462"/>
                <p:cNvGrpSpPr/>
                <p:nvPr/>
              </p:nvGrpSpPr>
              <p:grpSpPr>
                <a:xfrm>
                  <a:off x="6044796" y="3096618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489" name="正方形/長方形 1488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0" name="フリーフォーム 1489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1" name="正方形/長方形 1490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492" name="直線コネクタ 1491"/>
                  <p:cNvCxnSpPr>
                    <a:stCxn id="1491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493" name="直線コネクタ 1492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494" name="直線コネクタ 1493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495" name="テキスト ボックス 1494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496" name="テキスト ボックス 1495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497" name="テキスト ボックス 1496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498" name="グループ化 1497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502" name="グループ化 1501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506" name="片側の 2 つの角を丸めた四角形 1505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07" name="正方形/長方形 1506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08" name="正方形/長方形 1507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09" name="正方形/長方形 1508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503" name="フリーフォーム 1502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04" name="フリーフォーム 1503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05" name="フリーフォーム 1504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99" name="グループ化 1498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500" name="フリーフォーム 1499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01" name="テキスト ボックス 1500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464" name="グループ化 1463"/>
                <p:cNvGrpSpPr/>
                <p:nvPr/>
              </p:nvGrpSpPr>
              <p:grpSpPr>
                <a:xfrm>
                  <a:off x="6142350" y="3516689"/>
                  <a:ext cx="353147" cy="484224"/>
                  <a:chOff x="3957788" y="2067855"/>
                  <a:chExt cx="891722" cy="1222703"/>
                </a:xfrm>
              </p:grpSpPr>
              <p:grpSp>
                <p:nvGrpSpPr>
                  <p:cNvPr id="1465" name="グループ化 1464"/>
                  <p:cNvGrpSpPr/>
                  <p:nvPr/>
                </p:nvGrpSpPr>
                <p:grpSpPr>
                  <a:xfrm>
                    <a:off x="3957788" y="2084524"/>
                    <a:ext cx="891722" cy="1206034"/>
                    <a:chOff x="2921454" y="1909736"/>
                    <a:chExt cx="891722" cy="1206034"/>
                  </a:xfrm>
                  <a:solidFill>
                    <a:srgbClr val="FFCC99"/>
                  </a:solidFill>
                </p:grpSpPr>
                <p:sp>
                  <p:nvSpPr>
                    <p:cNvPr id="1473" name="片側の 2 つの角を丸めた四角形 1472"/>
                    <p:cNvSpPr/>
                    <p:nvPr/>
                  </p:nvSpPr>
                  <p:spPr>
                    <a:xfrm>
                      <a:off x="3105998" y="2743208"/>
                      <a:ext cx="522636" cy="372562"/>
                    </a:xfrm>
                    <a:prstGeom prst="round2SameRect">
                      <a:avLst>
                        <a:gd name="adj1" fmla="val 41444"/>
                        <a:gd name="adj2" fmla="val 0"/>
                      </a:avLst>
                    </a:prstGeom>
                    <a:solidFill>
                      <a:srgbClr val="0070C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74" name="角丸四角形 1473"/>
                    <p:cNvSpPr/>
                    <p:nvPr/>
                  </p:nvSpPr>
                  <p:spPr>
                    <a:xfrm>
                      <a:off x="3288605" y="2553172"/>
                      <a:ext cx="157420" cy="25375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475" name="グループ化 1474"/>
                    <p:cNvGrpSpPr/>
                    <p:nvPr/>
                  </p:nvGrpSpPr>
                  <p:grpSpPr>
                    <a:xfrm>
                      <a:off x="2921454" y="1909736"/>
                      <a:ext cx="891722" cy="809678"/>
                      <a:chOff x="2791855" y="2017486"/>
                      <a:chExt cx="1150919" cy="1045028"/>
                    </a:xfrm>
                    <a:grpFill/>
                  </p:grpSpPr>
                  <p:grpSp>
                    <p:nvGrpSpPr>
                      <p:cNvPr id="1482" name="グループ化 1481"/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487" name="円/楕円 1486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488" name="円/楕円 1487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483" name="グループ化 1482"/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485" name="円/楕円 1484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486" name="円/楕円 1485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484" name="円/楕円 1483"/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476" name="円/楕円 1475"/>
                    <p:cNvSpPr/>
                    <p:nvPr/>
                  </p:nvSpPr>
                  <p:spPr>
                    <a:xfrm>
                      <a:off x="3113199" y="2246100"/>
                      <a:ext cx="105092" cy="134955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77" name="円/楕円 1476"/>
                    <p:cNvSpPr/>
                    <p:nvPr/>
                  </p:nvSpPr>
                  <p:spPr>
                    <a:xfrm>
                      <a:off x="3523543" y="2246100"/>
                      <a:ext cx="105092" cy="134955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78" name="円/楕円 1477"/>
                    <p:cNvSpPr/>
                    <p:nvPr/>
                  </p:nvSpPr>
                  <p:spPr>
                    <a:xfrm>
                      <a:off x="3306491" y="2448183"/>
                      <a:ext cx="118869" cy="69275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79" name="フリーフォーム 1478"/>
                    <p:cNvSpPr/>
                    <p:nvPr/>
                  </p:nvSpPr>
                  <p:spPr>
                    <a:xfrm>
                      <a:off x="3336606" y="2388395"/>
                      <a:ext cx="59058" cy="139533"/>
                    </a:xfrm>
                    <a:custGeom>
                      <a:avLst/>
                      <a:gdLst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103313"/>
                        <a:gd name="connsiteY0" fmla="*/ 0 h 139533"/>
                        <a:gd name="connsiteX1" fmla="*/ 47185 w 103313"/>
                        <a:gd name="connsiteY1" fmla="*/ 0 h 139533"/>
                        <a:gd name="connsiteX2" fmla="*/ 50409 w 103313"/>
                        <a:gd name="connsiteY2" fmla="*/ 5768 h 139533"/>
                        <a:gd name="connsiteX3" fmla="*/ 59058 w 103313"/>
                        <a:gd name="connsiteY3" fmla="*/ 61175 h 139533"/>
                        <a:gd name="connsiteX4" fmla="*/ 29529 w 103313"/>
                        <a:gd name="connsiteY4" fmla="*/ 139533 h 139533"/>
                        <a:gd name="connsiteX5" fmla="*/ 0 w 103313"/>
                        <a:gd name="connsiteY5" fmla="*/ 61175 h 139533"/>
                        <a:gd name="connsiteX6" fmla="*/ 8649 w 103313"/>
                        <a:gd name="connsiteY6" fmla="*/ 5768 h 139533"/>
                        <a:gd name="connsiteX7" fmla="*/ 103313 w 103313"/>
                        <a:gd name="connsiteY7" fmla="*/ 91440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9058 w 59058"/>
                        <a:gd name="connsiteY2" fmla="*/ 61175 h 139533"/>
                        <a:gd name="connsiteX3" fmla="*/ 29529 w 59058"/>
                        <a:gd name="connsiteY3" fmla="*/ 139533 h 139533"/>
                        <a:gd name="connsiteX4" fmla="*/ 0 w 59058"/>
                        <a:gd name="connsiteY4" fmla="*/ 61175 h 139533"/>
                        <a:gd name="connsiteX5" fmla="*/ 8649 w 59058"/>
                        <a:gd name="connsiteY5" fmla="*/ 5768 h 139533"/>
                        <a:gd name="connsiteX0" fmla="*/ 102360 w 102360"/>
                        <a:gd name="connsiteY0" fmla="*/ 0 h 251452"/>
                        <a:gd name="connsiteX1" fmla="*/ 47185 w 102360"/>
                        <a:gd name="connsiteY1" fmla="*/ 111919 h 251452"/>
                        <a:gd name="connsiteX2" fmla="*/ 59058 w 102360"/>
                        <a:gd name="connsiteY2" fmla="*/ 173094 h 251452"/>
                        <a:gd name="connsiteX3" fmla="*/ 29529 w 102360"/>
                        <a:gd name="connsiteY3" fmla="*/ 251452 h 251452"/>
                        <a:gd name="connsiteX4" fmla="*/ 0 w 102360"/>
                        <a:gd name="connsiteY4" fmla="*/ 173094 h 251452"/>
                        <a:gd name="connsiteX5" fmla="*/ 8649 w 102360"/>
                        <a:gd name="connsiteY5" fmla="*/ 117687 h 251452"/>
                        <a:gd name="connsiteX0" fmla="*/ 47185 w 59058"/>
                        <a:gd name="connsiteY0" fmla="*/ 0 h 139533"/>
                        <a:gd name="connsiteX1" fmla="*/ 59058 w 59058"/>
                        <a:gd name="connsiteY1" fmla="*/ 61175 h 139533"/>
                        <a:gd name="connsiteX2" fmla="*/ 29529 w 59058"/>
                        <a:gd name="connsiteY2" fmla="*/ 139533 h 139533"/>
                        <a:gd name="connsiteX3" fmla="*/ 0 w 59058"/>
                        <a:gd name="connsiteY3" fmla="*/ 61175 h 139533"/>
                        <a:gd name="connsiteX4" fmla="*/ 8649 w 59058"/>
                        <a:gd name="connsiteY4" fmla="*/ 5768 h 139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058" h="139533">
                          <a:moveTo>
                            <a:pt x="47185" y="0"/>
                          </a:moveTo>
                          <a:lnTo>
                            <a:pt x="59058" y="61175"/>
                          </a:lnTo>
                          <a:cubicBezTo>
                            <a:pt x="59058" y="104451"/>
                            <a:pt x="45837" y="139533"/>
                            <a:pt x="29529" y="139533"/>
                          </a:cubicBezTo>
                          <a:cubicBezTo>
                            <a:pt x="13221" y="139533"/>
                            <a:pt x="0" y="104451"/>
                            <a:pt x="0" y="61175"/>
                          </a:cubicBezTo>
                          <a:cubicBezTo>
                            <a:pt x="0" y="39537"/>
                            <a:pt x="3305" y="19948"/>
                            <a:pt x="8649" y="5768"/>
                          </a:cubicBezTo>
                        </a:path>
                      </a:pathLst>
                    </a:custGeom>
                    <a:solidFill>
                      <a:srgbClr val="FF7C8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80" name="円/楕円 1479"/>
                    <p:cNvSpPr/>
                    <p:nvPr/>
                  </p:nvSpPr>
                  <p:spPr>
                    <a:xfrm>
                      <a:off x="3142885" y="2259646"/>
                      <a:ext cx="45719" cy="5871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81" name="円/楕円 1480"/>
                    <p:cNvSpPr/>
                    <p:nvPr/>
                  </p:nvSpPr>
                  <p:spPr>
                    <a:xfrm>
                      <a:off x="3556626" y="2259646"/>
                      <a:ext cx="45719" cy="5871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466" name="フリーフォーム 1465"/>
                  <p:cNvSpPr/>
                  <p:nvPr/>
                </p:nvSpPr>
                <p:spPr>
                  <a:xfrm>
                    <a:off x="4046684" y="2067855"/>
                    <a:ext cx="713931" cy="372571"/>
                  </a:xfrm>
                  <a:custGeom>
                    <a:avLst/>
                    <a:gdLst>
                      <a:gd name="connsiteX0" fmla="*/ 356965 w 713931"/>
                      <a:gd name="connsiteY0" fmla="*/ 0 h 372571"/>
                      <a:gd name="connsiteX1" fmla="*/ 709511 w 713931"/>
                      <a:gd name="connsiteY1" fmla="*/ 323250 h 372571"/>
                      <a:gd name="connsiteX2" fmla="*/ 713931 w 713931"/>
                      <a:gd name="connsiteY2" fmla="*/ 372571 h 372571"/>
                      <a:gd name="connsiteX3" fmla="*/ 705219 w 713931"/>
                      <a:gd name="connsiteY3" fmla="*/ 342509 h 372571"/>
                      <a:gd name="connsiteX4" fmla="*/ 356965 w 713931"/>
                      <a:gd name="connsiteY4" fmla="*/ 95251 h 372571"/>
                      <a:gd name="connsiteX5" fmla="*/ 8712 w 713931"/>
                      <a:gd name="connsiteY5" fmla="*/ 342509 h 372571"/>
                      <a:gd name="connsiteX6" fmla="*/ 0 w 713931"/>
                      <a:gd name="connsiteY6" fmla="*/ 372570 h 372571"/>
                      <a:gd name="connsiteX7" fmla="*/ 4419 w 713931"/>
                      <a:gd name="connsiteY7" fmla="*/ 323250 h 372571"/>
                      <a:gd name="connsiteX8" fmla="*/ 356965 w 713931"/>
                      <a:gd name="connsiteY8" fmla="*/ 0 h 372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13931" h="372571">
                        <a:moveTo>
                          <a:pt x="356965" y="0"/>
                        </a:moveTo>
                        <a:cubicBezTo>
                          <a:pt x="530866" y="0"/>
                          <a:pt x="675956" y="138772"/>
                          <a:pt x="709511" y="323250"/>
                        </a:cubicBezTo>
                        <a:lnTo>
                          <a:pt x="713931" y="372571"/>
                        </a:lnTo>
                        <a:lnTo>
                          <a:pt x="705219" y="342509"/>
                        </a:lnTo>
                        <a:cubicBezTo>
                          <a:pt x="647842" y="197206"/>
                          <a:pt x="513520" y="95251"/>
                          <a:pt x="356965" y="95251"/>
                        </a:cubicBezTo>
                        <a:cubicBezTo>
                          <a:pt x="200411" y="95251"/>
                          <a:pt x="66088" y="197206"/>
                          <a:pt x="8712" y="342509"/>
                        </a:cubicBezTo>
                        <a:lnTo>
                          <a:pt x="0" y="372570"/>
                        </a:lnTo>
                        <a:lnTo>
                          <a:pt x="4419" y="323250"/>
                        </a:lnTo>
                        <a:cubicBezTo>
                          <a:pt x="37974" y="138772"/>
                          <a:pt x="183064" y="0"/>
                          <a:pt x="356965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67" name="円/楕円 27"/>
                  <p:cNvSpPr/>
                  <p:nvPr/>
                </p:nvSpPr>
                <p:spPr>
                  <a:xfrm>
                    <a:off x="4290920" y="2765063"/>
                    <a:ext cx="230032" cy="55295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68" name="月 1467"/>
                  <p:cNvSpPr/>
                  <p:nvPr/>
                </p:nvSpPr>
                <p:spPr>
                  <a:xfrm rot="5400000">
                    <a:off x="4177882" y="2282956"/>
                    <a:ext cx="45719" cy="120041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69" name="月 1468"/>
                  <p:cNvSpPr/>
                  <p:nvPr/>
                </p:nvSpPr>
                <p:spPr>
                  <a:xfrm rot="5400000">
                    <a:off x="4588593" y="2282956"/>
                    <a:ext cx="45719" cy="120041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70" name="正方形/長方形 1469"/>
                  <p:cNvSpPr/>
                  <p:nvPr/>
                </p:nvSpPr>
                <p:spPr>
                  <a:xfrm>
                    <a:off x="4140721" y="3117457"/>
                    <a:ext cx="524248" cy="124931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71" name="円/楕円 1470"/>
                  <p:cNvSpPr/>
                  <p:nvPr/>
                </p:nvSpPr>
                <p:spPr>
                  <a:xfrm>
                    <a:off x="4124522" y="2643083"/>
                    <a:ext cx="90602" cy="49163"/>
                  </a:xfrm>
                  <a:prstGeom prst="ellipse">
                    <a:avLst/>
                  </a:prstGeom>
                  <a:solidFill>
                    <a:srgbClr val="FF7C8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72" name="円/楕円 1471"/>
                  <p:cNvSpPr/>
                  <p:nvPr/>
                </p:nvSpPr>
                <p:spPr>
                  <a:xfrm>
                    <a:off x="4592960" y="2643083"/>
                    <a:ext cx="90602" cy="49163"/>
                  </a:xfrm>
                  <a:prstGeom prst="ellipse">
                    <a:avLst/>
                  </a:prstGeom>
                  <a:solidFill>
                    <a:srgbClr val="FF7C8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462" name="角丸四角形 761"/>
              <p:cNvSpPr/>
              <p:nvPr/>
            </p:nvSpPr>
            <p:spPr bwMode="auto">
              <a:xfrm rot="19800000" flipH="1">
                <a:off x="7345117" y="3871586"/>
                <a:ext cx="834280" cy="932300"/>
              </a:xfrm>
              <a:custGeom>
                <a:avLst/>
                <a:gdLst/>
                <a:ahLst/>
                <a:cxnLst/>
                <a:rect l="l" t="t" r="r" b="b"/>
                <a:pathLst>
                  <a:path w="529985" h="592252">
                    <a:moveTo>
                      <a:pt x="103102" y="13447"/>
                    </a:moveTo>
                    <a:cubicBezTo>
                      <a:pt x="123298" y="4904"/>
                      <a:pt x="145503" y="181"/>
                      <a:pt x="168810" y="181"/>
                    </a:cubicBezTo>
                    <a:lnTo>
                      <a:pt x="183665" y="181"/>
                    </a:lnTo>
                    <a:cubicBezTo>
                      <a:pt x="183961" y="2"/>
                      <a:pt x="184261" y="0"/>
                      <a:pt x="184560" y="0"/>
                    </a:cubicBezTo>
                    <a:lnTo>
                      <a:pt x="455798" y="0"/>
                    </a:lnTo>
                    <a:cubicBezTo>
                      <a:pt x="496770" y="0"/>
                      <a:pt x="529985" y="33215"/>
                      <a:pt x="529985" y="74187"/>
                    </a:cubicBezTo>
                    <a:lnTo>
                      <a:pt x="529984" y="74187"/>
                    </a:lnTo>
                    <a:cubicBezTo>
                      <a:pt x="529984" y="115159"/>
                      <a:pt x="496769" y="148374"/>
                      <a:pt x="455797" y="148374"/>
                    </a:cubicBezTo>
                    <a:lnTo>
                      <a:pt x="421518" y="148374"/>
                    </a:lnTo>
                    <a:cubicBezTo>
                      <a:pt x="460047" y="150245"/>
                      <a:pt x="490399" y="182323"/>
                      <a:pt x="490399" y="221490"/>
                    </a:cubicBezTo>
                    <a:lnTo>
                      <a:pt x="490398" y="221490"/>
                    </a:lnTo>
                    <a:cubicBezTo>
                      <a:pt x="490398" y="260470"/>
                      <a:pt x="460334" y="292429"/>
                      <a:pt x="422067" y="294448"/>
                    </a:cubicBezTo>
                    <a:lnTo>
                      <a:pt x="422067" y="296568"/>
                    </a:lnTo>
                    <a:cubicBezTo>
                      <a:pt x="458483" y="299895"/>
                      <a:pt x="486463" y="330965"/>
                      <a:pt x="486463" y="368570"/>
                    </a:cubicBezTo>
                    <a:lnTo>
                      <a:pt x="486462" y="368570"/>
                    </a:lnTo>
                    <a:cubicBezTo>
                      <a:pt x="486462" y="407445"/>
                      <a:pt x="456559" y="439337"/>
                      <a:pt x="418418" y="441516"/>
                    </a:cubicBezTo>
                    <a:lnTo>
                      <a:pt x="417247" y="447318"/>
                    </a:lnTo>
                    <a:cubicBezTo>
                      <a:pt x="447241" y="455877"/>
                      <a:pt x="468668" y="483781"/>
                      <a:pt x="468668" y="516689"/>
                    </a:cubicBezTo>
                    <a:lnTo>
                      <a:pt x="468667" y="516689"/>
                    </a:lnTo>
                    <a:cubicBezTo>
                      <a:pt x="468667" y="557661"/>
                      <a:pt x="435452" y="590876"/>
                      <a:pt x="394480" y="590876"/>
                    </a:cubicBezTo>
                    <a:lnTo>
                      <a:pt x="260074" y="590875"/>
                    </a:lnTo>
                    <a:cubicBezTo>
                      <a:pt x="257846" y="592206"/>
                      <a:pt x="255557" y="592252"/>
                      <a:pt x="253257" y="592252"/>
                    </a:cubicBezTo>
                    <a:lnTo>
                      <a:pt x="168810" y="592252"/>
                    </a:lnTo>
                    <a:cubicBezTo>
                      <a:pt x="75579" y="592252"/>
                      <a:pt x="0" y="516673"/>
                      <a:pt x="0" y="423442"/>
                    </a:cubicBezTo>
                    <a:lnTo>
                      <a:pt x="0" y="168991"/>
                    </a:lnTo>
                    <a:cubicBezTo>
                      <a:pt x="0" y="99067"/>
                      <a:pt x="42513" y="39073"/>
                      <a:pt x="103102" y="1344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532" name="グループ化 1531"/>
          <p:cNvGrpSpPr/>
          <p:nvPr/>
        </p:nvGrpSpPr>
        <p:grpSpPr>
          <a:xfrm>
            <a:off x="479849" y="3069976"/>
            <a:ext cx="1404242" cy="1380639"/>
            <a:chOff x="479849" y="3069976"/>
            <a:chExt cx="1404242" cy="1380639"/>
          </a:xfrm>
        </p:grpSpPr>
        <p:grpSp>
          <p:nvGrpSpPr>
            <p:cNvPr id="1533" name="グループ化 1532"/>
            <p:cNvGrpSpPr/>
            <p:nvPr/>
          </p:nvGrpSpPr>
          <p:grpSpPr>
            <a:xfrm>
              <a:off x="479849" y="3069976"/>
              <a:ext cx="891722" cy="1260009"/>
              <a:chOff x="810079" y="2042049"/>
              <a:chExt cx="891722" cy="1260009"/>
            </a:xfrm>
          </p:grpSpPr>
          <p:grpSp>
            <p:nvGrpSpPr>
              <p:cNvPr id="1597" name="グループ化 1596"/>
              <p:cNvGrpSpPr/>
              <p:nvPr/>
            </p:nvGrpSpPr>
            <p:grpSpPr>
              <a:xfrm>
                <a:off x="810079" y="2042049"/>
                <a:ext cx="891722" cy="1260009"/>
                <a:chOff x="2921454" y="1855760"/>
                <a:chExt cx="891722" cy="1260009"/>
              </a:xfrm>
              <a:solidFill>
                <a:srgbClr val="FFCC99"/>
              </a:solidFill>
            </p:grpSpPr>
            <p:sp>
              <p:nvSpPr>
                <p:cNvPr id="1610" name="台形 1609"/>
                <p:cNvSpPr/>
                <p:nvPr/>
              </p:nvSpPr>
              <p:spPr>
                <a:xfrm rot="10800000">
                  <a:off x="3205871" y="2776049"/>
                  <a:ext cx="323141" cy="33971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1" name="角丸四角形 1610"/>
                <p:cNvSpPr/>
                <p:nvPr/>
              </p:nvSpPr>
              <p:spPr>
                <a:xfrm>
                  <a:off x="3288733" y="2645570"/>
                  <a:ext cx="157164" cy="149162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12" name="グループ化 1611"/>
                <p:cNvGrpSpPr/>
                <p:nvPr/>
              </p:nvGrpSpPr>
              <p:grpSpPr>
                <a:xfrm>
                  <a:off x="2921454" y="1855760"/>
                  <a:ext cx="891722" cy="863653"/>
                  <a:chOff x="2791855" y="1947821"/>
                  <a:chExt cx="1150919" cy="1114692"/>
                </a:xfrm>
                <a:grpFill/>
              </p:grpSpPr>
              <p:grpSp>
                <p:nvGrpSpPr>
                  <p:cNvPr id="1619" name="グループ化 1618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624" name="円/楕円 1623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25" name="円/楕円 1624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20" name="グループ化 1619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622" name="円/楕円 1621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23" name="円/楕円 1622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21" name="円/楕円 291"/>
                  <p:cNvSpPr/>
                  <p:nvPr/>
                </p:nvSpPr>
                <p:spPr>
                  <a:xfrm>
                    <a:off x="2902857" y="1947821"/>
                    <a:ext cx="928913" cy="1114692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13" name="片側の 2 つの角を丸めた四角形 1612"/>
                <p:cNvSpPr/>
                <p:nvPr/>
              </p:nvSpPr>
              <p:spPr>
                <a:xfrm>
                  <a:off x="3007976" y="2770920"/>
                  <a:ext cx="718680" cy="344849"/>
                </a:xfrm>
                <a:prstGeom prst="round2SameRect">
                  <a:avLst>
                    <a:gd name="adj1" fmla="val 26104"/>
                    <a:gd name="adj2" fmla="val 0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14" name="グループ化 1613"/>
                <p:cNvGrpSpPr/>
                <p:nvPr/>
              </p:nvGrpSpPr>
              <p:grpSpPr>
                <a:xfrm>
                  <a:off x="3155384" y="2770920"/>
                  <a:ext cx="423862" cy="112796"/>
                  <a:chOff x="3151980" y="2770920"/>
                  <a:chExt cx="423862" cy="112796"/>
                </a:xfrm>
                <a:grpFill/>
              </p:grpSpPr>
              <p:sp>
                <p:nvSpPr>
                  <p:cNvPr id="1617" name="平行四辺形 1616"/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18" name="平行四辺形 1617"/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15" name="円/楕円 1614"/>
                <p:cNvSpPr/>
                <p:nvPr/>
              </p:nvSpPr>
              <p:spPr>
                <a:xfrm>
                  <a:off x="3306491" y="2448183"/>
                  <a:ext cx="118869" cy="69275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6" name="フリーフォーム 1615"/>
                <p:cNvSpPr/>
                <p:nvPr/>
              </p:nvSpPr>
              <p:spPr>
                <a:xfrm>
                  <a:off x="3336606" y="2388395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98" name="円/楕円 27"/>
              <p:cNvSpPr/>
              <p:nvPr/>
            </p:nvSpPr>
            <p:spPr>
              <a:xfrm>
                <a:off x="1166079" y="2765365"/>
                <a:ext cx="164247" cy="10097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38 w 3210456"/>
                  <a:gd name="connsiteY0" fmla="*/ 77268 h 423553"/>
                  <a:gd name="connsiteX1" fmla="*/ 1642474 w 3210456"/>
                  <a:gd name="connsiteY1" fmla="*/ 898 h 423553"/>
                  <a:gd name="connsiteX2" fmla="*/ 3210456 w 3210456"/>
                  <a:gd name="connsiteY2" fmla="*/ 77268 h 423553"/>
                  <a:gd name="connsiteX3" fmla="*/ 1605247 w 3210456"/>
                  <a:gd name="connsiteY3" fmla="*/ 423553 h 423553"/>
                  <a:gd name="connsiteX4" fmla="*/ 38 w 3210456"/>
                  <a:gd name="connsiteY4" fmla="*/ 77268 h 423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56" h="423553">
                    <a:moveTo>
                      <a:pt x="38" y="77268"/>
                    </a:moveTo>
                    <a:cubicBezTo>
                      <a:pt x="6242" y="6826"/>
                      <a:pt x="755942" y="898"/>
                      <a:pt x="1642474" y="898"/>
                    </a:cubicBezTo>
                    <a:cubicBezTo>
                      <a:pt x="2529006" y="898"/>
                      <a:pt x="3210456" y="-13974"/>
                      <a:pt x="3210456" y="77268"/>
                    </a:cubicBezTo>
                    <a:cubicBezTo>
                      <a:pt x="3210456" y="168510"/>
                      <a:pt x="2491779" y="423553"/>
                      <a:pt x="1605247" y="423553"/>
                    </a:cubicBezTo>
                    <a:cubicBezTo>
                      <a:pt x="718715" y="423553"/>
                      <a:pt x="-6166" y="147710"/>
                      <a:pt x="38" y="772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99" name="円/楕円 1598"/>
              <p:cNvSpPr/>
              <p:nvPr/>
            </p:nvSpPr>
            <p:spPr>
              <a:xfrm>
                <a:off x="1225554" y="3015830"/>
                <a:ext cx="54145" cy="54145"/>
              </a:xfrm>
              <a:prstGeom prst="ellipse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0" name="円/楕円 27"/>
              <p:cNvSpPr/>
              <p:nvPr/>
            </p:nvSpPr>
            <p:spPr>
              <a:xfrm rot="8100000">
                <a:off x="1056081" y="2702295"/>
                <a:ext cx="12281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1" name="円/楕円 27"/>
              <p:cNvSpPr/>
              <p:nvPr/>
            </p:nvSpPr>
            <p:spPr>
              <a:xfrm rot="13500000" flipH="1">
                <a:off x="1328503" y="2702296"/>
                <a:ext cx="12281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02" name="グループ化 1601"/>
              <p:cNvGrpSpPr/>
              <p:nvPr/>
            </p:nvGrpSpPr>
            <p:grpSpPr>
              <a:xfrm>
                <a:off x="959301" y="2460380"/>
                <a:ext cx="477847" cy="63767"/>
                <a:chOff x="648553" y="1246467"/>
                <a:chExt cx="989934" cy="93299"/>
              </a:xfrm>
              <a:solidFill>
                <a:srgbClr val="FF7C80"/>
              </a:solidFill>
            </p:grpSpPr>
            <p:sp>
              <p:nvSpPr>
                <p:cNvPr id="1606" name="円/楕円 27"/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7" name="円/楕円 27"/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8" name="円/楕円 27"/>
                <p:cNvSpPr/>
                <p:nvPr/>
              </p:nvSpPr>
              <p:spPr>
                <a:xfrm rot="10800000">
                  <a:off x="873504" y="1246467"/>
                  <a:ext cx="244045" cy="77682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9" name="円/楕円 27"/>
                <p:cNvSpPr/>
                <p:nvPr/>
              </p:nvSpPr>
              <p:spPr>
                <a:xfrm rot="10800000">
                  <a:off x="1394442" y="1246467"/>
                  <a:ext cx="244045" cy="77682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03" name="グループ化 1602"/>
              <p:cNvGrpSpPr/>
              <p:nvPr/>
            </p:nvGrpSpPr>
            <p:grpSpPr>
              <a:xfrm flipH="1">
                <a:off x="1477320" y="2460376"/>
                <a:ext cx="79284" cy="63766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1604" name="円/楕円 27"/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5" name="円/楕円 27"/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534" name="グループ化 1533"/>
            <p:cNvGrpSpPr/>
            <p:nvPr/>
          </p:nvGrpSpPr>
          <p:grpSpPr>
            <a:xfrm rot="900000">
              <a:off x="1004291" y="3626635"/>
              <a:ext cx="879800" cy="823980"/>
              <a:chOff x="431647" y="2898352"/>
              <a:chExt cx="1556044" cy="1457319"/>
            </a:xfrm>
          </p:grpSpPr>
          <p:grpSp>
            <p:nvGrpSpPr>
              <p:cNvPr id="1535" name="グループ化 1534"/>
              <p:cNvGrpSpPr/>
              <p:nvPr/>
            </p:nvGrpSpPr>
            <p:grpSpPr>
              <a:xfrm>
                <a:off x="431647" y="3096618"/>
                <a:ext cx="1556044" cy="966581"/>
                <a:chOff x="431647" y="3096618"/>
                <a:chExt cx="1556044" cy="966581"/>
              </a:xfrm>
            </p:grpSpPr>
            <p:grpSp>
              <p:nvGrpSpPr>
                <p:cNvPr id="1545" name="グループ化 1544"/>
                <p:cNvGrpSpPr/>
                <p:nvPr/>
              </p:nvGrpSpPr>
              <p:grpSpPr>
                <a:xfrm>
                  <a:off x="431647" y="3096618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576" name="正方形/長方形 1575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77" name="フリーフォーム 1576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78" name="正方形/長方形 1577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579" name="直線コネクタ 1578"/>
                  <p:cNvCxnSpPr>
                    <a:stCxn id="1578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580" name="直線コネクタ 1579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581" name="直線コネクタ 1580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582" name="テキスト ボックス 1581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583" name="テキスト ボックス 1582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584" name="テキスト ボックス 1583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585" name="グループ化 1584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589" name="グループ化 1588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593" name="片側の 2 つの角を丸めた四角形 1592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94" name="正方形/長方形 1593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95" name="正方形/長方形 1594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96" name="正方形/長方形 1595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590" name="フリーフォーム 1589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91" name="フリーフォーム 1590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92" name="フリーフォーム 1591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86" name="グループ化 1585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587" name="フリーフォーム 1586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88" name="テキスト ボックス 1587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546" name="グループ化 1545"/>
                <p:cNvGrpSpPr/>
                <p:nvPr/>
              </p:nvGrpSpPr>
              <p:grpSpPr>
                <a:xfrm>
                  <a:off x="529812" y="3519953"/>
                  <a:ext cx="340639" cy="481325"/>
                  <a:chOff x="810079" y="2042049"/>
                  <a:chExt cx="891722" cy="1260009"/>
                </a:xfrm>
              </p:grpSpPr>
              <p:grpSp>
                <p:nvGrpSpPr>
                  <p:cNvPr id="1547" name="グループ化 1546"/>
                  <p:cNvGrpSpPr/>
                  <p:nvPr/>
                </p:nvGrpSpPr>
                <p:grpSpPr>
                  <a:xfrm>
                    <a:off x="810079" y="2042049"/>
                    <a:ext cx="891722" cy="1260009"/>
                    <a:chOff x="2921454" y="1855760"/>
                    <a:chExt cx="891722" cy="1260009"/>
                  </a:xfrm>
                  <a:solidFill>
                    <a:srgbClr val="FFCC99"/>
                  </a:solidFill>
                </p:grpSpPr>
                <p:sp>
                  <p:nvSpPr>
                    <p:cNvPr id="1560" name="台形 1559"/>
                    <p:cNvSpPr/>
                    <p:nvPr/>
                  </p:nvSpPr>
                  <p:spPr>
                    <a:xfrm rot="10800000">
                      <a:off x="3205871" y="2776049"/>
                      <a:ext cx="323141" cy="339719"/>
                    </a:xfrm>
                    <a:prstGeom prst="trapezoid">
                      <a:avLst/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61" name="角丸四角形 1560"/>
                    <p:cNvSpPr/>
                    <p:nvPr/>
                  </p:nvSpPr>
                  <p:spPr>
                    <a:xfrm>
                      <a:off x="3288733" y="2645570"/>
                      <a:ext cx="157164" cy="149162"/>
                    </a:xfrm>
                    <a:prstGeom prst="roundRect">
                      <a:avLst/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562" name="グループ化 1561"/>
                    <p:cNvGrpSpPr/>
                    <p:nvPr/>
                  </p:nvGrpSpPr>
                  <p:grpSpPr>
                    <a:xfrm>
                      <a:off x="2921454" y="1855760"/>
                      <a:ext cx="891722" cy="863653"/>
                      <a:chOff x="2791855" y="1947821"/>
                      <a:chExt cx="1150919" cy="1114692"/>
                    </a:xfrm>
                    <a:grpFill/>
                  </p:grpSpPr>
                  <p:grpSp>
                    <p:nvGrpSpPr>
                      <p:cNvPr id="1569" name="グループ化 1568"/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574" name="円/楕円 1573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75" name="円/楕円 1574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570" name="グループ化 1569"/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572" name="円/楕円 1571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73" name="円/楕円 1572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571" name="円/楕円 291"/>
                      <p:cNvSpPr/>
                      <p:nvPr/>
                    </p:nvSpPr>
                    <p:spPr>
                      <a:xfrm>
                        <a:off x="2902857" y="1947821"/>
                        <a:ext cx="928913" cy="1114692"/>
                      </a:xfrm>
                      <a:custGeom>
                        <a:avLst/>
                        <a:gdLst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55639 h 860478"/>
                          <a:gd name="connsiteX1" fmla="*/ 366207 w 719714"/>
                          <a:gd name="connsiteY1" fmla="*/ 0 h 860478"/>
                          <a:gd name="connsiteX2" fmla="*/ 719714 w 719714"/>
                          <a:gd name="connsiteY2" fmla="*/ 455639 h 860478"/>
                          <a:gd name="connsiteX3" fmla="*/ 359857 w 719714"/>
                          <a:gd name="connsiteY3" fmla="*/ 860478 h 860478"/>
                          <a:gd name="connsiteX4" fmla="*/ 0 w 719714"/>
                          <a:gd name="connsiteY4" fmla="*/ 455639 h 860478"/>
                          <a:gd name="connsiteX0" fmla="*/ 0 w 719714"/>
                          <a:gd name="connsiteY0" fmla="*/ 458814 h 863653"/>
                          <a:gd name="connsiteX1" fmla="*/ 359857 w 719714"/>
                          <a:gd name="connsiteY1" fmla="*/ 0 h 863653"/>
                          <a:gd name="connsiteX2" fmla="*/ 719714 w 719714"/>
                          <a:gd name="connsiteY2" fmla="*/ 458814 h 863653"/>
                          <a:gd name="connsiteX3" fmla="*/ 359857 w 719714"/>
                          <a:gd name="connsiteY3" fmla="*/ 863653 h 863653"/>
                          <a:gd name="connsiteX4" fmla="*/ 0 w 719714"/>
                          <a:gd name="connsiteY4" fmla="*/ 458814 h 863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9714" h="863653">
                            <a:moveTo>
                              <a:pt x="0" y="458814"/>
                            </a:moveTo>
                            <a:cubicBezTo>
                              <a:pt x="0" y="235228"/>
                              <a:pt x="161113" y="0"/>
                              <a:pt x="359857" y="0"/>
                            </a:cubicBezTo>
                            <a:cubicBezTo>
                              <a:pt x="558601" y="0"/>
                              <a:pt x="719714" y="235228"/>
                              <a:pt x="719714" y="458814"/>
                            </a:cubicBezTo>
                            <a:cubicBezTo>
                              <a:pt x="719714" y="682400"/>
                              <a:pt x="558601" y="863653"/>
                              <a:pt x="359857" y="863653"/>
                            </a:cubicBezTo>
                            <a:cubicBezTo>
                              <a:pt x="161113" y="863653"/>
                              <a:pt x="0" y="682400"/>
                              <a:pt x="0" y="458814"/>
                            </a:cubicBezTo>
                            <a:close/>
                          </a:path>
                        </a:pathLst>
                      </a:cu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563" name="片側の 2 つの角を丸めた四角形 1562"/>
                    <p:cNvSpPr/>
                    <p:nvPr/>
                  </p:nvSpPr>
                  <p:spPr>
                    <a:xfrm>
                      <a:off x="3007976" y="2770920"/>
                      <a:ext cx="718680" cy="344849"/>
                    </a:xfrm>
                    <a:prstGeom prst="round2SameRect">
                      <a:avLst>
                        <a:gd name="adj1" fmla="val 26104"/>
                        <a:gd name="adj2" fmla="val 0"/>
                      </a:avLst>
                    </a:prstGeom>
                    <a:solidFill>
                      <a:srgbClr val="70AD47">
                        <a:lumMod val="75000"/>
                      </a:srgbClr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564" name="グループ化 1563"/>
                    <p:cNvGrpSpPr/>
                    <p:nvPr/>
                  </p:nvGrpSpPr>
                  <p:grpSpPr>
                    <a:xfrm>
                      <a:off x="3155384" y="2770920"/>
                      <a:ext cx="423862" cy="112796"/>
                      <a:chOff x="3151980" y="2770920"/>
                      <a:chExt cx="423862" cy="112796"/>
                    </a:xfrm>
                    <a:grpFill/>
                  </p:grpSpPr>
                  <p:sp>
                    <p:nvSpPr>
                      <p:cNvPr id="1567" name="平行四辺形 1566"/>
                      <p:cNvSpPr/>
                      <p:nvPr/>
                    </p:nvSpPr>
                    <p:spPr>
                      <a:xfrm>
                        <a:off x="3151980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solidFill>
                        <a:sysClr val="window" lastClr="FFFFFF">
                          <a:lumMod val="75000"/>
                        </a:sysClr>
                      </a:solidFill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68" name="平行四辺形 1567"/>
                      <p:cNvSpPr/>
                      <p:nvPr/>
                    </p:nvSpPr>
                    <p:spPr>
                      <a:xfrm flipH="1">
                        <a:off x="3363911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solidFill>
                        <a:sysClr val="window" lastClr="FFFFFF">
                          <a:lumMod val="75000"/>
                        </a:sysClr>
                      </a:solidFill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565" name="円/楕円 1564"/>
                    <p:cNvSpPr/>
                    <p:nvPr/>
                  </p:nvSpPr>
                  <p:spPr>
                    <a:xfrm>
                      <a:off x="3306491" y="2448183"/>
                      <a:ext cx="118869" cy="69275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66" name="フリーフォーム 1565"/>
                    <p:cNvSpPr/>
                    <p:nvPr/>
                  </p:nvSpPr>
                  <p:spPr>
                    <a:xfrm>
                      <a:off x="3336606" y="2388395"/>
                      <a:ext cx="59058" cy="139533"/>
                    </a:xfrm>
                    <a:custGeom>
                      <a:avLst/>
                      <a:gdLst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103313"/>
                        <a:gd name="connsiteY0" fmla="*/ 0 h 139533"/>
                        <a:gd name="connsiteX1" fmla="*/ 47185 w 103313"/>
                        <a:gd name="connsiteY1" fmla="*/ 0 h 139533"/>
                        <a:gd name="connsiteX2" fmla="*/ 50409 w 103313"/>
                        <a:gd name="connsiteY2" fmla="*/ 5768 h 139533"/>
                        <a:gd name="connsiteX3" fmla="*/ 59058 w 103313"/>
                        <a:gd name="connsiteY3" fmla="*/ 61175 h 139533"/>
                        <a:gd name="connsiteX4" fmla="*/ 29529 w 103313"/>
                        <a:gd name="connsiteY4" fmla="*/ 139533 h 139533"/>
                        <a:gd name="connsiteX5" fmla="*/ 0 w 103313"/>
                        <a:gd name="connsiteY5" fmla="*/ 61175 h 139533"/>
                        <a:gd name="connsiteX6" fmla="*/ 8649 w 103313"/>
                        <a:gd name="connsiteY6" fmla="*/ 5768 h 139533"/>
                        <a:gd name="connsiteX7" fmla="*/ 103313 w 103313"/>
                        <a:gd name="connsiteY7" fmla="*/ 91440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9058 w 59058"/>
                        <a:gd name="connsiteY2" fmla="*/ 61175 h 139533"/>
                        <a:gd name="connsiteX3" fmla="*/ 29529 w 59058"/>
                        <a:gd name="connsiteY3" fmla="*/ 139533 h 139533"/>
                        <a:gd name="connsiteX4" fmla="*/ 0 w 59058"/>
                        <a:gd name="connsiteY4" fmla="*/ 61175 h 139533"/>
                        <a:gd name="connsiteX5" fmla="*/ 8649 w 59058"/>
                        <a:gd name="connsiteY5" fmla="*/ 5768 h 139533"/>
                        <a:gd name="connsiteX0" fmla="*/ 102360 w 102360"/>
                        <a:gd name="connsiteY0" fmla="*/ 0 h 251452"/>
                        <a:gd name="connsiteX1" fmla="*/ 47185 w 102360"/>
                        <a:gd name="connsiteY1" fmla="*/ 111919 h 251452"/>
                        <a:gd name="connsiteX2" fmla="*/ 59058 w 102360"/>
                        <a:gd name="connsiteY2" fmla="*/ 173094 h 251452"/>
                        <a:gd name="connsiteX3" fmla="*/ 29529 w 102360"/>
                        <a:gd name="connsiteY3" fmla="*/ 251452 h 251452"/>
                        <a:gd name="connsiteX4" fmla="*/ 0 w 102360"/>
                        <a:gd name="connsiteY4" fmla="*/ 173094 h 251452"/>
                        <a:gd name="connsiteX5" fmla="*/ 8649 w 102360"/>
                        <a:gd name="connsiteY5" fmla="*/ 117687 h 251452"/>
                        <a:gd name="connsiteX0" fmla="*/ 47185 w 59058"/>
                        <a:gd name="connsiteY0" fmla="*/ 0 h 139533"/>
                        <a:gd name="connsiteX1" fmla="*/ 59058 w 59058"/>
                        <a:gd name="connsiteY1" fmla="*/ 61175 h 139533"/>
                        <a:gd name="connsiteX2" fmla="*/ 29529 w 59058"/>
                        <a:gd name="connsiteY2" fmla="*/ 139533 h 139533"/>
                        <a:gd name="connsiteX3" fmla="*/ 0 w 59058"/>
                        <a:gd name="connsiteY3" fmla="*/ 61175 h 139533"/>
                        <a:gd name="connsiteX4" fmla="*/ 8649 w 59058"/>
                        <a:gd name="connsiteY4" fmla="*/ 5768 h 139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058" h="139533">
                          <a:moveTo>
                            <a:pt x="47185" y="0"/>
                          </a:moveTo>
                          <a:lnTo>
                            <a:pt x="59058" y="61175"/>
                          </a:lnTo>
                          <a:cubicBezTo>
                            <a:pt x="59058" y="104451"/>
                            <a:pt x="45837" y="139533"/>
                            <a:pt x="29529" y="139533"/>
                          </a:cubicBezTo>
                          <a:cubicBezTo>
                            <a:pt x="13221" y="139533"/>
                            <a:pt x="0" y="104451"/>
                            <a:pt x="0" y="61175"/>
                          </a:cubicBezTo>
                          <a:cubicBezTo>
                            <a:pt x="0" y="39537"/>
                            <a:pt x="3305" y="19948"/>
                            <a:pt x="8649" y="5768"/>
                          </a:cubicBezTo>
                        </a:path>
                      </a:pathLst>
                    </a:custGeom>
                    <a:solidFill>
                      <a:srgbClr val="FF7C8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48" name="円/楕円 27"/>
                  <p:cNvSpPr/>
                  <p:nvPr/>
                </p:nvSpPr>
                <p:spPr>
                  <a:xfrm>
                    <a:off x="1166078" y="27789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49" name="円/楕円 1548"/>
                  <p:cNvSpPr/>
                  <p:nvPr/>
                </p:nvSpPr>
                <p:spPr>
                  <a:xfrm>
                    <a:off x="1225554" y="3015830"/>
                    <a:ext cx="54145" cy="54145"/>
                  </a:xfrm>
                  <a:prstGeom prst="ellipse">
                    <a:avLst/>
                  </a:prstGeom>
                  <a:solidFill>
                    <a:srgbClr val="70AD47">
                      <a:lumMod val="40000"/>
                      <a:lumOff val="6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0" name="円/楕円 27"/>
                  <p:cNvSpPr/>
                  <p:nvPr/>
                </p:nvSpPr>
                <p:spPr>
                  <a:xfrm rot="8100000">
                    <a:off x="1056081" y="2702295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1" name="円/楕円 27"/>
                  <p:cNvSpPr/>
                  <p:nvPr/>
                </p:nvSpPr>
                <p:spPr>
                  <a:xfrm rot="13500000" flipH="1">
                    <a:off x="1328503" y="2702296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552" name="グループ化 1551"/>
                  <p:cNvGrpSpPr/>
                  <p:nvPr/>
                </p:nvGrpSpPr>
                <p:grpSpPr>
                  <a:xfrm>
                    <a:off x="959301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1558" name="円/楕円 27"/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59" name="円/楕円 27"/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53" name="円/楕円 1552"/>
                  <p:cNvSpPr/>
                  <p:nvPr/>
                </p:nvSpPr>
                <p:spPr>
                  <a:xfrm>
                    <a:off x="1064877" y="2434434"/>
                    <a:ext cx="62620" cy="9791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554" name="グループ化 1553"/>
                  <p:cNvGrpSpPr/>
                  <p:nvPr/>
                </p:nvGrpSpPr>
                <p:grpSpPr>
                  <a:xfrm flipH="1">
                    <a:off x="1477320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1556" name="円/楕円 27"/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57" name="円/楕円 27"/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55" name="円/楕円 1554"/>
                  <p:cNvSpPr/>
                  <p:nvPr/>
                </p:nvSpPr>
                <p:spPr>
                  <a:xfrm>
                    <a:off x="1388727" y="2434434"/>
                    <a:ext cx="62620" cy="9791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536" name="グループ化 1535"/>
              <p:cNvGrpSpPr/>
              <p:nvPr/>
            </p:nvGrpSpPr>
            <p:grpSpPr>
              <a:xfrm>
                <a:off x="631847" y="2898352"/>
                <a:ext cx="1134272" cy="1457319"/>
                <a:chOff x="3477500" y="1331804"/>
                <a:chExt cx="1122565" cy="1442276"/>
              </a:xfrm>
            </p:grpSpPr>
            <p:grpSp>
              <p:nvGrpSpPr>
                <p:cNvPr id="1537" name="グループ化 1536"/>
                <p:cNvGrpSpPr/>
                <p:nvPr/>
              </p:nvGrpSpPr>
              <p:grpSpPr>
                <a:xfrm>
                  <a:off x="3535010" y="1331804"/>
                  <a:ext cx="1065055" cy="286067"/>
                  <a:chOff x="3709253" y="1415399"/>
                  <a:chExt cx="778059" cy="269299"/>
                </a:xfrm>
              </p:grpSpPr>
              <p:sp>
                <p:nvSpPr>
                  <p:cNvPr id="1541" name="角丸四角形 1540"/>
                  <p:cNvSpPr/>
                  <p:nvPr/>
                </p:nvSpPr>
                <p:spPr>
                  <a:xfrm rot="5400000">
                    <a:off x="3882148" y="1448243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42" name="角丸四角形 1541"/>
                  <p:cNvSpPr/>
                  <p:nvPr/>
                </p:nvSpPr>
                <p:spPr>
                  <a:xfrm rot="5400000">
                    <a:off x="4085758" y="1448244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43" name="角丸四角形 1542"/>
                  <p:cNvSpPr/>
                  <p:nvPr/>
                </p:nvSpPr>
                <p:spPr>
                  <a:xfrm rot="5400000">
                    <a:off x="4286803" y="1484188"/>
                    <a:ext cx="235917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44" name="角丸四角形 1543"/>
                  <p:cNvSpPr/>
                  <p:nvPr/>
                </p:nvSpPr>
                <p:spPr>
                  <a:xfrm rot="5400000">
                    <a:off x="3693099" y="1445889"/>
                    <a:ext cx="235917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38" name="グループ化 1537"/>
                <p:cNvGrpSpPr/>
                <p:nvPr/>
              </p:nvGrpSpPr>
              <p:grpSpPr>
                <a:xfrm rot="20415403">
                  <a:off x="3477500" y="2402642"/>
                  <a:ext cx="441071" cy="371438"/>
                  <a:chOff x="3640946" y="2353520"/>
                  <a:chExt cx="316200" cy="266281"/>
                </a:xfrm>
              </p:grpSpPr>
              <p:sp>
                <p:nvSpPr>
                  <p:cNvPr id="1539" name="角丸四角形 1538"/>
                  <p:cNvSpPr/>
                  <p:nvPr/>
                </p:nvSpPr>
                <p:spPr>
                  <a:xfrm rot="18900000">
                    <a:off x="3640946" y="2377724"/>
                    <a:ext cx="316200" cy="2420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40" name="フローチャート : 論理積ゲート 1539"/>
                  <p:cNvSpPr/>
                  <p:nvPr/>
                </p:nvSpPr>
                <p:spPr bwMode="auto">
                  <a:xfrm rot="18900000">
                    <a:off x="3802430" y="2353520"/>
                    <a:ext cx="132063" cy="156710"/>
                  </a:xfrm>
                  <a:prstGeom prst="flowChartDelay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626" name="グループ化 1625"/>
          <p:cNvGrpSpPr/>
          <p:nvPr/>
        </p:nvGrpSpPr>
        <p:grpSpPr>
          <a:xfrm>
            <a:off x="2348036" y="3107282"/>
            <a:ext cx="1401069" cy="1343333"/>
            <a:chOff x="2348036" y="3107282"/>
            <a:chExt cx="1401069" cy="1343333"/>
          </a:xfrm>
        </p:grpSpPr>
        <p:grpSp>
          <p:nvGrpSpPr>
            <p:cNvPr id="1627" name="グループ化 1626"/>
            <p:cNvGrpSpPr/>
            <p:nvPr/>
          </p:nvGrpSpPr>
          <p:grpSpPr>
            <a:xfrm>
              <a:off x="2348036" y="3107282"/>
              <a:ext cx="891722" cy="1222703"/>
              <a:chOff x="1992443" y="2067855"/>
              <a:chExt cx="891722" cy="1222703"/>
            </a:xfrm>
          </p:grpSpPr>
          <p:grpSp>
            <p:nvGrpSpPr>
              <p:cNvPr id="1683" name="グループ化 1682"/>
              <p:cNvGrpSpPr/>
              <p:nvPr/>
            </p:nvGrpSpPr>
            <p:grpSpPr>
              <a:xfrm>
                <a:off x="1992443" y="2084524"/>
                <a:ext cx="891722" cy="1206034"/>
                <a:chOff x="2921454" y="1909736"/>
                <a:chExt cx="891722" cy="1206034"/>
              </a:xfrm>
              <a:solidFill>
                <a:srgbClr val="FFCC99"/>
              </a:solidFill>
            </p:grpSpPr>
            <p:sp>
              <p:nvSpPr>
                <p:cNvPr id="1692" name="片側の 2 つの角を丸めた四角形 1691"/>
                <p:cNvSpPr/>
                <p:nvPr/>
              </p:nvSpPr>
              <p:spPr>
                <a:xfrm>
                  <a:off x="3007976" y="2743208"/>
                  <a:ext cx="718680" cy="372562"/>
                </a:xfrm>
                <a:prstGeom prst="round2SameRect">
                  <a:avLst>
                    <a:gd name="adj1" fmla="val 26104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93" name="角丸四角形 1692"/>
                <p:cNvSpPr/>
                <p:nvPr/>
              </p:nvSpPr>
              <p:spPr>
                <a:xfrm>
                  <a:off x="3249734" y="2645570"/>
                  <a:ext cx="235162" cy="149162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94" name="角丸四角形 1693"/>
                <p:cNvSpPr/>
                <p:nvPr/>
              </p:nvSpPr>
              <p:spPr>
                <a:xfrm>
                  <a:off x="3343065" y="2645570"/>
                  <a:ext cx="45719" cy="149162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95" name="グループ化 1694"/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5"/>
                  <a:chExt cx="1150919" cy="1045028"/>
                </a:xfrm>
                <a:grpFill/>
              </p:grpSpPr>
              <p:grpSp>
                <p:nvGrpSpPr>
                  <p:cNvPr id="1697" name="グループ化 1696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02" name="円/楕円 1701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03" name="円/楕円 1702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98" name="グループ化 1697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00" name="円/楕円 1699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01" name="円/楕円 1700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99" name="円/楕円 1698"/>
                  <p:cNvSpPr/>
                  <p:nvPr/>
                </p:nvSpPr>
                <p:spPr>
                  <a:xfrm>
                    <a:off x="2902857" y="2017485"/>
                    <a:ext cx="928913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96" name="円/楕円 1695"/>
                <p:cNvSpPr/>
                <p:nvPr/>
              </p:nvSpPr>
              <p:spPr>
                <a:xfrm>
                  <a:off x="3306491" y="2399897"/>
                  <a:ext cx="118869" cy="117562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84" name="円/楕円 27"/>
              <p:cNvSpPr/>
              <p:nvPr/>
            </p:nvSpPr>
            <p:spPr>
              <a:xfrm>
                <a:off x="2303232" y="2741338"/>
                <a:ext cx="271084" cy="8639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55097"/>
                  <a:gd name="connsiteY0" fmla="*/ 2 h 346287"/>
                  <a:gd name="connsiteX1" fmla="*/ 3210476 w 3255097"/>
                  <a:gd name="connsiteY1" fmla="*/ 2 h 346287"/>
                  <a:gd name="connsiteX2" fmla="*/ 1605267 w 3255097"/>
                  <a:gd name="connsiteY2" fmla="*/ 346287 h 346287"/>
                  <a:gd name="connsiteX3" fmla="*/ 58 w 3255097"/>
                  <a:gd name="connsiteY3" fmla="*/ 2 h 346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5097" h="346287">
                    <a:moveTo>
                      <a:pt x="58" y="2"/>
                    </a:moveTo>
                    <a:cubicBezTo>
                      <a:pt x="267593" y="-57712"/>
                      <a:pt x="2942941" y="-57712"/>
                      <a:pt x="3210476" y="2"/>
                    </a:cubicBezTo>
                    <a:cubicBezTo>
                      <a:pt x="3478011" y="57716"/>
                      <a:pt x="2491799" y="346287"/>
                      <a:pt x="1605267" y="346287"/>
                    </a:cubicBezTo>
                    <a:cubicBezTo>
                      <a:pt x="718735" y="346287"/>
                      <a:pt x="-7588" y="76240"/>
                      <a:pt x="58" y="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85" name="円/楕円 1684"/>
              <p:cNvSpPr/>
              <p:nvPr/>
            </p:nvSpPr>
            <p:spPr>
              <a:xfrm>
                <a:off x="2408905" y="3044746"/>
                <a:ext cx="59531" cy="59531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86" name="円/楕円 1685"/>
              <p:cNvSpPr/>
              <p:nvPr/>
            </p:nvSpPr>
            <p:spPr>
              <a:xfrm>
                <a:off x="2408905" y="3182858"/>
                <a:ext cx="59531" cy="59531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87" name="フリーフォーム 1686"/>
              <p:cNvSpPr/>
              <p:nvPr/>
            </p:nvSpPr>
            <p:spPr>
              <a:xfrm>
                <a:off x="2082904" y="2067855"/>
                <a:ext cx="713931" cy="372571"/>
              </a:xfrm>
              <a:custGeom>
                <a:avLst/>
                <a:gdLst>
                  <a:gd name="connsiteX0" fmla="*/ 356965 w 713931"/>
                  <a:gd name="connsiteY0" fmla="*/ 0 h 372571"/>
                  <a:gd name="connsiteX1" fmla="*/ 709511 w 713931"/>
                  <a:gd name="connsiteY1" fmla="*/ 323250 h 372571"/>
                  <a:gd name="connsiteX2" fmla="*/ 713931 w 713931"/>
                  <a:gd name="connsiteY2" fmla="*/ 372571 h 372571"/>
                  <a:gd name="connsiteX3" fmla="*/ 705219 w 713931"/>
                  <a:gd name="connsiteY3" fmla="*/ 342509 h 372571"/>
                  <a:gd name="connsiteX4" fmla="*/ 356965 w 713931"/>
                  <a:gd name="connsiteY4" fmla="*/ 95251 h 372571"/>
                  <a:gd name="connsiteX5" fmla="*/ 8712 w 713931"/>
                  <a:gd name="connsiteY5" fmla="*/ 342509 h 372571"/>
                  <a:gd name="connsiteX6" fmla="*/ 0 w 713931"/>
                  <a:gd name="connsiteY6" fmla="*/ 372570 h 372571"/>
                  <a:gd name="connsiteX7" fmla="*/ 4419 w 713931"/>
                  <a:gd name="connsiteY7" fmla="*/ 323250 h 372571"/>
                  <a:gd name="connsiteX8" fmla="*/ 356965 w 713931"/>
                  <a:gd name="connsiteY8" fmla="*/ 0 h 372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3931" h="372571">
                    <a:moveTo>
                      <a:pt x="356965" y="0"/>
                    </a:moveTo>
                    <a:cubicBezTo>
                      <a:pt x="530866" y="0"/>
                      <a:pt x="675956" y="138772"/>
                      <a:pt x="709511" y="323250"/>
                    </a:cubicBezTo>
                    <a:lnTo>
                      <a:pt x="713931" y="372571"/>
                    </a:lnTo>
                    <a:lnTo>
                      <a:pt x="705219" y="342509"/>
                    </a:lnTo>
                    <a:cubicBezTo>
                      <a:pt x="647842" y="197206"/>
                      <a:pt x="513520" y="95251"/>
                      <a:pt x="356965" y="95251"/>
                    </a:cubicBezTo>
                    <a:cubicBezTo>
                      <a:pt x="200411" y="95251"/>
                      <a:pt x="66088" y="197206"/>
                      <a:pt x="8712" y="342509"/>
                    </a:cubicBezTo>
                    <a:lnTo>
                      <a:pt x="0" y="372570"/>
                    </a:lnTo>
                    <a:lnTo>
                      <a:pt x="4419" y="323250"/>
                    </a:lnTo>
                    <a:cubicBezTo>
                      <a:pt x="37974" y="138772"/>
                      <a:pt x="183064" y="0"/>
                      <a:pt x="356965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88" name="月 1687"/>
              <p:cNvSpPr/>
              <p:nvPr/>
            </p:nvSpPr>
            <p:spPr>
              <a:xfrm rot="5400000">
                <a:off x="2182417" y="2247185"/>
                <a:ext cx="104752" cy="192542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89" name="月 1688"/>
              <p:cNvSpPr/>
              <p:nvPr/>
            </p:nvSpPr>
            <p:spPr>
              <a:xfrm rot="5400000">
                <a:off x="2589993" y="2247185"/>
                <a:ext cx="104752" cy="192542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90" name="月 1689"/>
              <p:cNvSpPr/>
              <p:nvPr/>
            </p:nvSpPr>
            <p:spPr>
              <a:xfrm rot="5400000">
                <a:off x="2211933" y="2421976"/>
                <a:ext cx="45720" cy="168694"/>
              </a:xfrm>
              <a:prstGeom prst="moon">
                <a:avLst>
                  <a:gd name="adj" fmla="val 5848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91" name="月 1690"/>
              <p:cNvSpPr/>
              <p:nvPr/>
            </p:nvSpPr>
            <p:spPr>
              <a:xfrm rot="5400000">
                <a:off x="2610078" y="2421976"/>
                <a:ext cx="45720" cy="168694"/>
              </a:xfrm>
              <a:prstGeom prst="moon">
                <a:avLst>
                  <a:gd name="adj" fmla="val 5848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28" name="グループ化 1627"/>
            <p:cNvGrpSpPr/>
            <p:nvPr/>
          </p:nvGrpSpPr>
          <p:grpSpPr>
            <a:xfrm rot="900000">
              <a:off x="2869305" y="3626635"/>
              <a:ext cx="879800" cy="823980"/>
              <a:chOff x="2296661" y="2898352"/>
              <a:chExt cx="1556044" cy="1457319"/>
            </a:xfrm>
          </p:grpSpPr>
          <p:grpSp>
            <p:nvGrpSpPr>
              <p:cNvPr id="1629" name="グループ化 1628"/>
              <p:cNvGrpSpPr/>
              <p:nvPr/>
            </p:nvGrpSpPr>
            <p:grpSpPr>
              <a:xfrm>
                <a:off x="2296661" y="3096618"/>
                <a:ext cx="1556044" cy="966581"/>
                <a:chOff x="2296661" y="3096618"/>
                <a:chExt cx="1556044" cy="966581"/>
              </a:xfrm>
            </p:grpSpPr>
            <p:grpSp>
              <p:nvGrpSpPr>
                <p:cNvPr id="1639" name="グループ化 1638"/>
                <p:cNvGrpSpPr/>
                <p:nvPr/>
              </p:nvGrpSpPr>
              <p:grpSpPr>
                <a:xfrm>
                  <a:off x="2296661" y="3096618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662" name="正方形/長方形 1661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3" name="フリーフォーム 1662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4" name="正方形/長方形 1663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665" name="直線コネクタ 1664"/>
                  <p:cNvCxnSpPr>
                    <a:stCxn id="1664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666" name="直線コネクタ 1665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667" name="直線コネクタ 1666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668" name="テキスト ボックス 1667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669" name="テキスト ボックス 1668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670" name="テキスト ボックス 1669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671" name="グループ化 1670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675" name="グループ化 1674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679" name="片側の 2 つの角を丸めた四角形 1678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80" name="正方形/長方形 1679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81" name="正方形/長方形 1680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82" name="正方形/長方形 1681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676" name="フリーフォーム 1675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77" name="フリーフォーム 1676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78" name="フリーフォーム 1677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72" name="グループ化 1671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673" name="フリーフォーム 1672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74" name="テキスト ボックス 1673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640" name="グループ化 1639"/>
                <p:cNvGrpSpPr/>
                <p:nvPr/>
              </p:nvGrpSpPr>
              <p:grpSpPr>
                <a:xfrm>
                  <a:off x="2400666" y="3522168"/>
                  <a:ext cx="344331" cy="472136"/>
                  <a:chOff x="1992443" y="2067855"/>
                  <a:chExt cx="891722" cy="1222703"/>
                </a:xfrm>
              </p:grpSpPr>
              <p:grpSp>
                <p:nvGrpSpPr>
                  <p:cNvPr id="1641" name="グループ化 1640"/>
                  <p:cNvGrpSpPr/>
                  <p:nvPr/>
                </p:nvGrpSpPr>
                <p:grpSpPr>
                  <a:xfrm>
                    <a:off x="1992443" y="2084524"/>
                    <a:ext cx="891722" cy="1206034"/>
                    <a:chOff x="2921454" y="1909736"/>
                    <a:chExt cx="891722" cy="1206034"/>
                  </a:xfrm>
                  <a:solidFill>
                    <a:srgbClr val="FFCC99"/>
                  </a:solidFill>
                </p:grpSpPr>
                <p:sp>
                  <p:nvSpPr>
                    <p:cNvPr id="1648" name="片側の 2 つの角を丸めた四角形 1647"/>
                    <p:cNvSpPr/>
                    <p:nvPr/>
                  </p:nvSpPr>
                  <p:spPr>
                    <a:xfrm>
                      <a:off x="3007976" y="2743208"/>
                      <a:ext cx="718680" cy="372562"/>
                    </a:xfrm>
                    <a:prstGeom prst="round2SameRect">
                      <a:avLst>
                        <a:gd name="adj1" fmla="val 26104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49" name="角丸四角形 1648"/>
                    <p:cNvSpPr/>
                    <p:nvPr/>
                  </p:nvSpPr>
                  <p:spPr>
                    <a:xfrm>
                      <a:off x="3249734" y="2645570"/>
                      <a:ext cx="235162" cy="149162"/>
                    </a:xfrm>
                    <a:prstGeom prst="roundRect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50" name="角丸四角形 1649"/>
                    <p:cNvSpPr/>
                    <p:nvPr/>
                  </p:nvSpPr>
                  <p:spPr>
                    <a:xfrm>
                      <a:off x="3343065" y="2645570"/>
                      <a:ext cx="45719" cy="149162"/>
                    </a:xfrm>
                    <a:prstGeom prst="roundRect">
                      <a:avLst/>
                    </a:prstGeom>
                    <a:solidFill>
                      <a:sysClr val="window" lastClr="FFFFFF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651" name="グループ化 1650"/>
                    <p:cNvGrpSpPr/>
                    <p:nvPr/>
                  </p:nvGrpSpPr>
                  <p:grpSpPr>
                    <a:xfrm>
                      <a:off x="2921454" y="1909736"/>
                      <a:ext cx="891722" cy="809678"/>
                      <a:chOff x="2791855" y="2017485"/>
                      <a:chExt cx="1150919" cy="1045028"/>
                    </a:xfrm>
                    <a:grpFill/>
                  </p:grpSpPr>
                  <p:grpSp>
                    <p:nvGrpSpPr>
                      <p:cNvPr id="1655" name="グループ化 1654"/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660" name="円/楕円 1659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61" name="円/楕円 1660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656" name="グループ化 1655"/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658" name="円/楕円 1657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59" name="円/楕円 1658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657" name="円/楕円 1656"/>
                      <p:cNvSpPr/>
                      <p:nvPr/>
                    </p:nvSpPr>
                    <p:spPr>
                      <a:xfrm>
                        <a:off x="2902857" y="2017485"/>
                        <a:ext cx="928913" cy="1045028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652" name="円/楕円 1651"/>
                    <p:cNvSpPr/>
                    <p:nvPr/>
                  </p:nvSpPr>
                  <p:spPr>
                    <a:xfrm>
                      <a:off x="3125619" y="2240731"/>
                      <a:ext cx="80251" cy="130479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53" name="円/楕円 1652"/>
                    <p:cNvSpPr/>
                    <p:nvPr/>
                  </p:nvSpPr>
                  <p:spPr>
                    <a:xfrm>
                      <a:off x="3535963" y="2240731"/>
                      <a:ext cx="80251" cy="130479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54" name="円/楕円 1653"/>
                    <p:cNvSpPr/>
                    <p:nvPr/>
                  </p:nvSpPr>
                  <p:spPr>
                    <a:xfrm>
                      <a:off x="3306491" y="2399897"/>
                      <a:ext cx="118869" cy="117562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42" name="円/楕円 27"/>
                  <p:cNvSpPr/>
                  <p:nvPr/>
                </p:nvSpPr>
                <p:spPr>
                  <a:xfrm>
                    <a:off x="2354792" y="276745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3" name="円/楕円 1642"/>
                  <p:cNvSpPr/>
                  <p:nvPr/>
                </p:nvSpPr>
                <p:spPr>
                  <a:xfrm>
                    <a:off x="2408905" y="3044746"/>
                    <a:ext cx="59531" cy="59531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4" name="円/楕円 1643"/>
                  <p:cNvSpPr/>
                  <p:nvPr/>
                </p:nvSpPr>
                <p:spPr>
                  <a:xfrm>
                    <a:off x="2408905" y="3182858"/>
                    <a:ext cx="59531" cy="59531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5" name="フリーフォーム 1644"/>
                  <p:cNvSpPr/>
                  <p:nvPr/>
                </p:nvSpPr>
                <p:spPr>
                  <a:xfrm>
                    <a:off x="2082904" y="2067855"/>
                    <a:ext cx="713931" cy="372571"/>
                  </a:xfrm>
                  <a:custGeom>
                    <a:avLst/>
                    <a:gdLst>
                      <a:gd name="connsiteX0" fmla="*/ 356965 w 713931"/>
                      <a:gd name="connsiteY0" fmla="*/ 0 h 372571"/>
                      <a:gd name="connsiteX1" fmla="*/ 709511 w 713931"/>
                      <a:gd name="connsiteY1" fmla="*/ 323250 h 372571"/>
                      <a:gd name="connsiteX2" fmla="*/ 713931 w 713931"/>
                      <a:gd name="connsiteY2" fmla="*/ 372571 h 372571"/>
                      <a:gd name="connsiteX3" fmla="*/ 705219 w 713931"/>
                      <a:gd name="connsiteY3" fmla="*/ 342509 h 372571"/>
                      <a:gd name="connsiteX4" fmla="*/ 356965 w 713931"/>
                      <a:gd name="connsiteY4" fmla="*/ 95251 h 372571"/>
                      <a:gd name="connsiteX5" fmla="*/ 8712 w 713931"/>
                      <a:gd name="connsiteY5" fmla="*/ 342509 h 372571"/>
                      <a:gd name="connsiteX6" fmla="*/ 0 w 713931"/>
                      <a:gd name="connsiteY6" fmla="*/ 372570 h 372571"/>
                      <a:gd name="connsiteX7" fmla="*/ 4419 w 713931"/>
                      <a:gd name="connsiteY7" fmla="*/ 323250 h 372571"/>
                      <a:gd name="connsiteX8" fmla="*/ 356965 w 713931"/>
                      <a:gd name="connsiteY8" fmla="*/ 0 h 372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13931" h="372571">
                        <a:moveTo>
                          <a:pt x="356965" y="0"/>
                        </a:moveTo>
                        <a:cubicBezTo>
                          <a:pt x="530866" y="0"/>
                          <a:pt x="675956" y="138772"/>
                          <a:pt x="709511" y="323250"/>
                        </a:cubicBezTo>
                        <a:lnTo>
                          <a:pt x="713931" y="372571"/>
                        </a:lnTo>
                        <a:lnTo>
                          <a:pt x="705219" y="342509"/>
                        </a:lnTo>
                        <a:cubicBezTo>
                          <a:pt x="647842" y="197206"/>
                          <a:pt x="513520" y="95251"/>
                          <a:pt x="356965" y="95251"/>
                        </a:cubicBezTo>
                        <a:cubicBezTo>
                          <a:pt x="200411" y="95251"/>
                          <a:pt x="66088" y="197206"/>
                          <a:pt x="8712" y="342509"/>
                        </a:cubicBezTo>
                        <a:lnTo>
                          <a:pt x="0" y="372570"/>
                        </a:lnTo>
                        <a:lnTo>
                          <a:pt x="4419" y="323250"/>
                        </a:lnTo>
                        <a:cubicBezTo>
                          <a:pt x="37974" y="138772"/>
                          <a:pt x="183064" y="0"/>
                          <a:pt x="356965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6" name="月 1645"/>
                  <p:cNvSpPr/>
                  <p:nvPr/>
                </p:nvSpPr>
                <p:spPr>
                  <a:xfrm rot="5400000">
                    <a:off x="2182417" y="2247185"/>
                    <a:ext cx="104752" cy="192542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7" name="月 1646"/>
                  <p:cNvSpPr/>
                  <p:nvPr/>
                </p:nvSpPr>
                <p:spPr>
                  <a:xfrm rot="5400000">
                    <a:off x="2589993" y="2247185"/>
                    <a:ext cx="104752" cy="192542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630" name="グループ化 1629"/>
              <p:cNvGrpSpPr/>
              <p:nvPr/>
            </p:nvGrpSpPr>
            <p:grpSpPr>
              <a:xfrm>
                <a:off x="2483507" y="2898352"/>
                <a:ext cx="1134272" cy="1457319"/>
                <a:chOff x="3477500" y="1331804"/>
                <a:chExt cx="1122565" cy="1442276"/>
              </a:xfrm>
            </p:grpSpPr>
            <p:grpSp>
              <p:nvGrpSpPr>
                <p:cNvPr id="1631" name="グループ化 1630"/>
                <p:cNvGrpSpPr/>
                <p:nvPr/>
              </p:nvGrpSpPr>
              <p:grpSpPr>
                <a:xfrm>
                  <a:off x="3535010" y="1331804"/>
                  <a:ext cx="1065055" cy="286067"/>
                  <a:chOff x="3709253" y="1415399"/>
                  <a:chExt cx="778059" cy="269299"/>
                </a:xfrm>
              </p:grpSpPr>
              <p:sp>
                <p:nvSpPr>
                  <p:cNvPr id="1635" name="角丸四角形 1634"/>
                  <p:cNvSpPr/>
                  <p:nvPr/>
                </p:nvSpPr>
                <p:spPr>
                  <a:xfrm rot="5400000">
                    <a:off x="3882148" y="1448243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36" name="角丸四角形 1635"/>
                  <p:cNvSpPr/>
                  <p:nvPr/>
                </p:nvSpPr>
                <p:spPr>
                  <a:xfrm rot="5400000">
                    <a:off x="4085758" y="1448244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37" name="角丸四角形 1636"/>
                  <p:cNvSpPr/>
                  <p:nvPr/>
                </p:nvSpPr>
                <p:spPr>
                  <a:xfrm rot="5400000">
                    <a:off x="4286803" y="1484188"/>
                    <a:ext cx="235917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38" name="角丸四角形 1637"/>
                  <p:cNvSpPr/>
                  <p:nvPr/>
                </p:nvSpPr>
                <p:spPr>
                  <a:xfrm rot="5400000">
                    <a:off x="3693099" y="1445889"/>
                    <a:ext cx="235917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32" name="グループ化 1631"/>
                <p:cNvGrpSpPr/>
                <p:nvPr/>
              </p:nvGrpSpPr>
              <p:grpSpPr>
                <a:xfrm rot="20415403">
                  <a:off x="3477500" y="2402642"/>
                  <a:ext cx="441071" cy="371438"/>
                  <a:chOff x="3640946" y="2353520"/>
                  <a:chExt cx="316200" cy="266281"/>
                </a:xfrm>
              </p:grpSpPr>
              <p:sp>
                <p:nvSpPr>
                  <p:cNvPr id="1633" name="角丸四角形 1632"/>
                  <p:cNvSpPr/>
                  <p:nvPr/>
                </p:nvSpPr>
                <p:spPr>
                  <a:xfrm rot="18900000">
                    <a:off x="3640946" y="2377724"/>
                    <a:ext cx="316200" cy="2420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34" name="フローチャート : 論理積ゲート 1633"/>
                  <p:cNvSpPr/>
                  <p:nvPr/>
                </p:nvSpPr>
                <p:spPr bwMode="auto">
                  <a:xfrm rot="18900000">
                    <a:off x="3802430" y="2353520"/>
                    <a:ext cx="132063" cy="156710"/>
                  </a:xfrm>
                  <a:prstGeom prst="flowChartDelay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704" name="グループ化 1703"/>
          <p:cNvGrpSpPr/>
          <p:nvPr/>
        </p:nvGrpSpPr>
        <p:grpSpPr>
          <a:xfrm>
            <a:off x="4183044" y="3037400"/>
            <a:ext cx="1449182" cy="1413215"/>
            <a:chOff x="4183044" y="3037400"/>
            <a:chExt cx="1449182" cy="1413215"/>
          </a:xfrm>
        </p:grpSpPr>
        <p:grpSp>
          <p:nvGrpSpPr>
            <p:cNvPr id="1705" name="グループ化 1704"/>
            <p:cNvGrpSpPr/>
            <p:nvPr/>
          </p:nvGrpSpPr>
          <p:grpSpPr>
            <a:xfrm>
              <a:off x="4183044" y="3037400"/>
              <a:ext cx="891722" cy="1292585"/>
              <a:chOff x="3016278" y="1997973"/>
              <a:chExt cx="891722" cy="1292585"/>
            </a:xfrm>
          </p:grpSpPr>
          <p:sp>
            <p:nvSpPr>
              <p:cNvPr id="1764" name="星 24 1763"/>
              <p:cNvSpPr/>
              <p:nvPr/>
            </p:nvSpPr>
            <p:spPr>
              <a:xfrm>
                <a:off x="3063615" y="1997973"/>
                <a:ext cx="797780" cy="797780"/>
              </a:xfrm>
              <a:prstGeom prst="star24">
                <a:avLst>
                  <a:gd name="adj" fmla="val 4721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65" name="グループ化 1764"/>
              <p:cNvGrpSpPr/>
              <p:nvPr/>
            </p:nvGrpSpPr>
            <p:grpSpPr>
              <a:xfrm>
                <a:off x="3016278" y="2084524"/>
                <a:ext cx="891722" cy="1206034"/>
                <a:chOff x="2921454" y="1909736"/>
                <a:chExt cx="891722" cy="1206034"/>
              </a:xfrm>
              <a:solidFill>
                <a:srgbClr val="FFCC99"/>
              </a:solidFill>
            </p:grpSpPr>
            <p:sp>
              <p:nvSpPr>
                <p:cNvPr id="1773" name="片側の 2 つの角を丸めた四角形 1772"/>
                <p:cNvSpPr/>
                <p:nvPr/>
              </p:nvSpPr>
              <p:spPr>
                <a:xfrm>
                  <a:off x="3007976" y="2743208"/>
                  <a:ext cx="718680" cy="372562"/>
                </a:xfrm>
                <a:prstGeom prst="round2SameRect">
                  <a:avLst>
                    <a:gd name="adj1" fmla="val 26104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4" name="角丸四角形 1773"/>
                <p:cNvSpPr/>
                <p:nvPr/>
              </p:nvSpPr>
              <p:spPr>
                <a:xfrm>
                  <a:off x="3249734" y="2645570"/>
                  <a:ext cx="235162" cy="149162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5" name="角丸四角形 1774"/>
                <p:cNvSpPr/>
                <p:nvPr/>
              </p:nvSpPr>
              <p:spPr>
                <a:xfrm>
                  <a:off x="3343065" y="2645570"/>
                  <a:ext cx="45719" cy="149162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776" name="グループ化 1775"/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6"/>
                  <a:chExt cx="1150919" cy="1045028"/>
                </a:xfrm>
                <a:grpFill/>
              </p:grpSpPr>
              <p:grpSp>
                <p:nvGrpSpPr>
                  <p:cNvPr id="1779" name="グループ化 1778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84" name="円/楕円 1783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85" name="円/楕円 1784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780" name="グループ化 1779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82" name="円/楕円 1781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83" name="円/楕円 1782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81" name="円/楕円 1780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77" name="円/楕円 1776"/>
                <p:cNvSpPr/>
                <p:nvPr/>
              </p:nvSpPr>
              <p:spPr>
                <a:xfrm>
                  <a:off x="3241827" y="2417917"/>
                  <a:ext cx="248198" cy="995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8" name="フリーフォーム 1777"/>
                <p:cNvSpPr/>
                <p:nvPr/>
              </p:nvSpPr>
              <p:spPr>
                <a:xfrm>
                  <a:off x="3304479" y="2352743"/>
                  <a:ext cx="123312" cy="175186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66" name="円/楕円 27"/>
              <p:cNvSpPr/>
              <p:nvPr/>
            </p:nvSpPr>
            <p:spPr>
              <a:xfrm>
                <a:off x="3283745" y="2745822"/>
                <a:ext cx="354012" cy="7237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67" name="円/楕円 1766"/>
              <p:cNvSpPr/>
              <p:nvPr/>
            </p:nvSpPr>
            <p:spPr>
              <a:xfrm>
                <a:off x="3432740" y="3044746"/>
                <a:ext cx="59531" cy="59531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68" name="円/楕円 1767"/>
              <p:cNvSpPr/>
              <p:nvPr/>
            </p:nvSpPr>
            <p:spPr>
              <a:xfrm>
                <a:off x="3432740" y="3182858"/>
                <a:ext cx="59531" cy="59531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69" name="月 1768"/>
              <p:cNvSpPr/>
              <p:nvPr/>
            </p:nvSpPr>
            <p:spPr>
              <a:xfrm rot="5400000">
                <a:off x="3234141" y="2273133"/>
                <a:ext cx="52856" cy="19254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0" name="月 1769"/>
              <p:cNvSpPr/>
              <p:nvPr/>
            </p:nvSpPr>
            <p:spPr>
              <a:xfrm rot="5400000">
                <a:off x="3654691" y="2273133"/>
                <a:ext cx="52856" cy="19254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1" name="月 1770"/>
              <p:cNvSpPr/>
              <p:nvPr/>
            </p:nvSpPr>
            <p:spPr>
              <a:xfrm rot="5400000">
                <a:off x="3237709" y="2389906"/>
                <a:ext cx="45720" cy="15330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2" name="月 1771"/>
              <p:cNvSpPr/>
              <p:nvPr/>
            </p:nvSpPr>
            <p:spPr>
              <a:xfrm rot="5400000">
                <a:off x="3658259" y="2389906"/>
                <a:ext cx="45720" cy="15330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06" name="グループ化 1705"/>
            <p:cNvGrpSpPr/>
            <p:nvPr/>
          </p:nvGrpSpPr>
          <p:grpSpPr>
            <a:xfrm rot="900000">
              <a:off x="4752426" y="3626635"/>
              <a:ext cx="879800" cy="823980"/>
              <a:chOff x="4179782" y="2898352"/>
              <a:chExt cx="1556044" cy="1457319"/>
            </a:xfrm>
          </p:grpSpPr>
          <p:grpSp>
            <p:nvGrpSpPr>
              <p:cNvPr id="1707" name="グループ化 1706"/>
              <p:cNvGrpSpPr/>
              <p:nvPr/>
            </p:nvGrpSpPr>
            <p:grpSpPr>
              <a:xfrm>
                <a:off x="4179782" y="3096618"/>
                <a:ext cx="1556044" cy="966581"/>
                <a:chOff x="4179782" y="3096618"/>
                <a:chExt cx="1556044" cy="966581"/>
              </a:xfrm>
            </p:grpSpPr>
            <p:grpSp>
              <p:nvGrpSpPr>
                <p:cNvPr id="1717" name="グループ化 1716"/>
                <p:cNvGrpSpPr/>
                <p:nvPr/>
              </p:nvGrpSpPr>
              <p:grpSpPr>
                <a:xfrm>
                  <a:off x="4179782" y="3096618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743" name="正方形/長方形 1742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44" name="フリーフォーム 1743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45" name="正方形/長方形 1744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746" name="直線コネクタ 1745"/>
                  <p:cNvCxnSpPr>
                    <a:stCxn id="1745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747" name="直線コネクタ 1746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748" name="直線コネクタ 1747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749" name="テキスト ボックス 1748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750" name="テキスト ボックス 1749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751" name="テキスト ボックス 1750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752" name="グループ化 1751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756" name="グループ化 1755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760" name="片側の 2 つの角を丸めた四角形 1759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61" name="正方形/長方形 1760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62" name="正方形/長方形 1761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63" name="正方形/長方形 1762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757" name="フリーフォーム 1756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58" name="フリーフォーム 1757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59" name="フリーフォーム 1758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753" name="グループ化 1752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754" name="フリーフォーム 1753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55" name="テキスト ボックス 1754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718" name="グループ化 1717"/>
                <p:cNvGrpSpPr/>
                <p:nvPr/>
              </p:nvGrpSpPr>
              <p:grpSpPr>
                <a:xfrm>
                  <a:off x="4281587" y="3502091"/>
                  <a:ext cx="347826" cy="504187"/>
                  <a:chOff x="3016278" y="1997973"/>
                  <a:chExt cx="891722" cy="1292585"/>
                </a:xfrm>
              </p:grpSpPr>
              <p:sp>
                <p:nvSpPr>
                  <p:cNvPr id="1719" name="星 24 1718"/>
                  <p:cNvSpPr/>
                  <p:nvPr/>
                </p:nvSpPr>
                <p:spPr>
                  <a:xfrm>
                    <a:off x="3063615" y="1997973"/>
                    <a:ext cx="797780" cy="797780"/>
                  </a:xfrm>
                  <a:prstGeom prst="star24">
                    <a:avLst>
                      <a:gd name="adj" fmla="val 47212"/>
                    </a:avLst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720" name="グループ化 1719"/>
                  <p:cNvGrpSpPr/>
                  <p:nvPr/>
                </p:nvGrpSpPr>
                <p:grpSpPr>
                  <a:xfrm>
                    <a:off x="3016278" y="2084524"/>
                    <a:ext cx="891722" cy="1206034"/>
                    <a:chOff x="2921454" y="1909736"/>
                    <a:chExt cx="891722" cy="1206034"/>
                  </a:xfrm>
                  <a:solidFill>
                    <a:srgbClr val="FFCC99"/>
                  </a:solidFill>
                </p:grpSpPr>
                <p:sp>
                  <p:nvSpPr>
                    <p:cNvPr id="1726" name="片側の 2 つの角を丸めた四角形 1725"/>
                    <p:cNvSpPr/>
                    <p:nvPr/>
                  </p:nvSpPr>
                  <p:spPr>
                    <a:xfrm>
                      <a:off x="3007976" y="2743208"/>
                      <a:ext cx="718680" cy="372562"/>
                    </a:xfrm>
                    <a:prstGeom prst="round2SameRect">
                      <a:avLst>
                        <a:gd name="adj1" fmla="val 26104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27" name="角丸四角形 1726"/>
                    <p:cNvSpPr/>
                    <p:nvPr/>
                  </p:nvSpPr>
                  <p:spPr>
                    <a:xfrm>
                      <a:off x="3249734" y="2645570"/>
                      <a:ext cx="235162" cy="149162"/>
                    </a:xfrm>
                    <a:prstGeom prst="roundRect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28" name="角丸四角形 1727"/>
                    <p:cNvSpPr/>
                    <p:nvPr/>
                  </p:nvSpPr>
                  <p:spPr>
                    <a:xfrm>
                      <a:off x="3343065" y="2645570"/>
                      <a:ext cx="45719" cy="149162"/>
                    </a:xfrm>
                    <a:prstGeom prst="roundRect">
                      <a:avLst/>
                    </a:prstGeom>
                    <a:solidFill>
                      <a:sysClr val="window" lastClr="FFFFFF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729" name="グループ化 1728"/>
                    <p:cNvGrpSpPr/>
                    <p:nvPr/>
                  </p:nvGrpSpPr>
                  <p:grpSpPr>
                    <a:xfrm>
                      <a:off x="2921454" y="1909736"/>
                      <a:ext cx="891722" cy="809678"/>
                      <a:chOff x="2791855" y="2017486"/>
                      <a:chExt cx="1150919" cy="1045028"/>
                    </a:xfrm>
                    <a:grpFill/>
                  </p:grpSpPr>
                  <p:grpSp>
                    <p:nvGrpSpPr>
                      <p:cNvPr id="1736" name="グループ化 1735"/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741" name="円/楕円 1740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742" name="円/楕円 1741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737" name="グループ化 1736"/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739" name="円/楕円 1738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740" name="円/楕円 1739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738" name="円/楕円 1737"/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730" name="円/楕円 1729"/>
                    <p:cNvSpPr/>
                    <p:nvPr/>
                  </p:nvSpPr>
                  <p:spPr>
                    <a:xfrm>
                      <a:off x="3107793" y="2246101"/>
                      <a:ext cx="115904" cy="119740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31" name="円/楕円 1730"/>
                    <p:cNvSpPr/>
                    <p:nvPr/>
                  </p:nvSpPr>
                  <p:spPr>
                    <a:xfrm>
                      <a:off x="3518137" y="2246101"/>
                      <a:ext cx="115904" cy="119740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32" name="円/楕円 1731"/>
                    <p:cNvSpPr/>
                    <p:nvPr/>
                  </p:nvSpPr>
                  <p:spPr>
                    <a:xfrm>
                      <a:off x="3241827" y="2417917"/>
                      <a:ext cx="248198" cy="99541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33" name="フリーフォーム 1732"/>
                    <p:cNvSpPr/>
                    <p:nvPr/>
                  </p:nvSpPr>
                  <p:spPr>
                    <a:xfrm>
                      <a:off x="3304479" y="2352743"/>
                      <a:ext cx="123312" cy="175186"/>
                    </a:xfrm>
                    <a:custGeom>
                      <a:avLst/>
                      <a:gdLst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103313"/>
                        <a:gd name="connsiteY0" fmla="*/ 0 h 139533"/>
                        <a:gd name="connsiteX1" fmla="*/ 47185 w 103313"/>
                        <a:gd name="connsiteY1" fmla="*/ 0 h 139533"/>
                        <a:gd name="connsiteX2" fmla="*/ 50409 w 103313"/>
                        <a:gd name="connsiteY2" fmla="*/ 5768 h 139533"/>
                        <a:gd name="connsiteX3" fmla="*/ 59058 w 103313"/>
                        <a:gd name="connsiteY3" fmla="*/ 61175 h 139533"/>
                        <a:gd name="connsiteX4" fmla="*/ 29529 w 103313"/>
                        <a:gd name="connsiteY4" fmla="*/ 139533 h 139533"/>
                        <a:gd name="connsiteX5" fmla="*/ 0 w 103313"/>
                        <a:gd name="connsiteY5" fmla="*/ 61175 h 139533"/>
                        <a:gd name="connsiteX6" fmla="*/ 8649 w 103313"/>
                        <a:gd name="connsiteY6" fmla="*/ 5768 h 139533"/>
                        <a:gd name="connsiteX7" fmla="*/ 103313 w 103313"/>
                        <a:gd name="connsiteY7" fmla="*/ 91440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9058 w 59058"/>
                        <a:gd name="connsiteY2" fmla="*/ 61175 h 139533"/>
                        <a:gd name="connsiteX3" fmla="*/ 29529 w 59058"/>
                        <a:gd name="connsiteY3" fmla="*/ 139533 h 139533"/>
                        <a:gd name="connsiteX4" fmla="*/ 0 w 59058"/>
                        <a:gd name="connsiteY4" fmla="*/ 61175 h 139533"/>
                        <a:gd name="connsiteX5" fmla="*/ 8649 w 59058"/>
                        <a:gd name="connsiteY5" fmla="*/ 5768 h 139533"/>
                        <a:gd name="connsiteX0" fmla="*/ 102360 w 102360"/>
                        <a:gd name="connsiteY0" fmla="*/ 0 h 251452"/>
                        <a:gd name="connsiteX1" fmla="*/ 47185 w 102360"/>
                        <a:gd name="connsiteY1" fmla="*/ 111919 h 251452"/>
                        <a:gd name="connsiteX2" fmla="*/ 59058 w 102360"/>
                        <a:gd name="connsiteY2" fmla="*/ 173094 h 251452"/>
                        <a:gd name="connsiteX3" fmla="*/ 29529 w 102360"/>
                        <a:gd name="connsiteY3" fmla="*/ 251452 h 251452"/>
                        <a:gd name="connsiteX4" fmla="*/ 0 w 102360"/>
                        <a:gd name="connsiteY4" fmla="*/ 173094 h 251452"/>
                        <a:gd name="connsiteX5" fmla="*/ 8649 w 102360"/>
                        <a:gd name="connsiteY5" fmla="*/ 117687 h 251452"/>
                        <a:gd name="connsiteX0" fmla="*/ 47185 w 59058"/>
                        <a:gd name="connsiteY0" fmla="*/ 0 h 139533"/>
                        <a:gd name="connsiteX1" fmla="*/ 59058 w 59058"/>
                        <a:gd name="connsiteY1" fmla="*/ 61175 h 139533"/>
                        <a:gd name="connsiteX2" fmla="*/ 29529 w 59058"/>
                        <a:gd name="connsiteY2" fmla="*/ 139533 h 139533"/>
                        <a:gd name="connsiteX3" fmla="*/ 0 w 59058"/>
                        <a:gd name="connsiteY3" fmla="*/ 61175 h 139533"/>
                        <a:gd name="connsiteX4" fmla="*/ 8649 w 59058"/>
                        <a:gd name="connsiteY4" fmla="*/ 5768 h 139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058" h="139533">
                          <a:moveTo>
                            <a:pt x="47185" y="0"/>
                          </a:moveTo>
                          <a:lnTo>
                            <a:pt x="59058" y="61175"/>
                          </a:lnTo>
                          <a:cubicBezTo>
                            <a:pt x="59058" y="104451"/>
                            <a:pt x="45837" y="139533"/>
                            <a:pt x="29529" y="139533"/>
                          </a:cubicBezTo>
                          <a:cubicBezTo>
                            <a:pt x="13221" y="139533"/>
                            <a:pt x="0" y="104451"/>
                            <a:pt x="0" y="61175"/>
                          </a:cubicBezTo>
                          <a:cubicBezTo>
                            <a:pt x="0" y="39537"/>
                            <a:pt x="3305" y="19948"/>
                            <a:pt x="8649" y="5768"/>
                          </a:cubicBezTo>
                        </a:path>
                      </a:pathLst>
                    </a:custGeom>
                    <a:solidFill>
                      <a:srgbClr val="FF7C8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34" name="円/楕円 1733"/>
                    <p:cNvSpPr/>
                    <p:nvPr/>
                  </p:nvSpPr>
                  <p:spPr>
                    <a:xfrm>
                      <a:off x="3120095" y="2248566"/>
                      <a:ext cx="90929" cy="93938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35" name="円/楕円 1734"/>
                    <p:cNvSpPr/>
                    <p:nvPr/>
                  </p:nvSpPr>
                  <p:spPr>
                    <a:xfrm>
                      <a:off x="3530439" y="2248566"/>
                      <a:ext cx="90929" cy="93938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21" name="円/楕円 27"/>
                  <p:cNvSpPr/>
                  <p:nvPr/>
                </p:nvSpPr>
                <p:spPr>
                  <a:xfrm>
                    <a:off x="3378627" y="276745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2" name="円/楕円 1721"/>
                  <p:cNvSpPr/>
                  <p:nvPr/>
                </p:nvSpPr>
                <p:spPr>
                  <a:xfrm>
                    <a:off x="3432740" y="3044746"/>
                    <a:ext cx="59531" cy="59531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3" name="円/楕円 1722"/>
                  <p:cNvSpPr/>
                  <p:nvPr/>
                </p:nvSpPr>
                <p:spPr>
                  <a:xfrm>
                    <a:off x="3432740" y="3182858"/>
                    <a:ext cx="59531" cy="59531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4" name="月 1723"/>
                  <p:cNvSpPr/>
                  <p:nvPr/>
                </p:nvSpPr>
                <p:spPr>
                  <a:xfrm rot="5400000">
                    <a:off x="3234141" y="2273133"/>
                    <a:ext cx="52856" cy="192542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5" name="月 1724"/>
                  <p:cNvSpPr/>
                  <p:nvPr/>
                </p:nvSpPr>
                <p:spPr>
                  <a:xfrm rot="5400000">
                    <a:off x="3654691" y="2273133"/>
                    <a:ext cx="52856" cy="192542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708" name="グループ化 1707"/>
              <p:cNvGrpSpPr/>
              <p:nvPr/>
            </p:nvGrpSpPr>
            <p:grpSpPr>
              <a:xfrm>
                <a:off x="4380887" y="2898352"/>
                <a:ext cx="1134272" cy="1457319"/>
                <a:chOff x="3477500" y="1331804"/>
                <a:chExt cx="1122565" cy="1442276"/>
              </a:xfrm>
            </p:grpSpPr>
            <p:grpSp>
              <p:nvGrpSpPr>
                <p:cNvPr id="1709" name="グループ化 1708"/>
                <p:cNvGrpSpPr/>
                <p:nvPr/>
              </p:nvGrpSpPr>
              <p:grpSpPr>
                <a:xfrm>
                  <a:off x="3535010" y="1331804"/>
                  <a:ext cx="1065055" cy="286067"/>
                  <a:chOff x="3709253" y="1415399"/>
                  <a:chExt cx="778059" cy="269299"/>
                </a:xfrm>
              </p:grpSpPr>
              <p:sp>
                <p:nvSpPr>
                  <p:cNvPr id="1713" name="角丸四角形 1712"/>
                  <p:cNvSpPr/>
                  <p:nvPr/>
                </p:nvSpPr>
                <p:spPr>
                  <a:xfrm rot="5400000">
                    <a:off x="3882148" y="1448243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14" name="角丸四角形 1713"/>
                  <p:cNvSpPr/>
                  <p:nvPr/>
                </p:nvSpPr>
                <p:spPr>
                  <a:xfrm rot="5400000">
                    <a:off x="4085758" y="1448244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15" name="角丸四角形 1714"/>
                  <p:cNvSpPr/>
                  <p:nvPr/>
                </p:nvSpPr>
                <p:spPr>
                  <a:xfrm rot="5400000">
                    <a:off x="4286803" y="1484188"/>
                    <a:ext cx="235917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16" name="角丸四角形 1715"/>
                  <p:cNvSpPr/>
                  <p:nvPr/>
                </p:nvSpPr>
                <p:spPr>
                  <a:xfrm rot="5400000">
                    <a:off x="3693099" y="1445889"/>
                    <a:ext cx="235917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10" name="グループ化 1709"/>
                <p:cNvGrpSpPr/>
                <p:nvPr/>
              </p:nvGrpSpPr>
              <p:grpSpPr>
                <a:xfrm rot="20415403">
                  <a:off x="3477500" y="2402642"/>
                  <a:ext cx="441071" cy="371438"/>
                  <a:chOff x="3640946" y="2353520"/>
                  <a:chExt cx="316200" cy="266281"/>
                </a:xfrm>
              </p:grpSpPr>
              <p:sp>
                <p:nvSpPr>
                  <p:cNvPr id="1711" name="角丸四角形 1710"/>
                  <p:cNvSpPr/>
                  <p:nvPr/>
                </p:nvSpPr>
                <p:spPr>
                  <a:xfrm rot="18900000">
                    <a:off x="3640946" y="2377724"/>
                    <a:ext cx="316200" cy="2420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12" name="フローチャート : 論理積ゲート 1711"/>
                  <p:cNvSpPr/>
                  <p:nvPr/>
                </p:nvSpPr>
                <p:spPr bwMode="auto">
                  <a:xfrm rot="18900000">
                    <a:off x="3802430" y="2353520"/>
                    <a:ext cx="132063" cy="156710"/>
                  </a:xfrm>
                  <a:prstGeom prst="flowChartDelay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786" name="グループ化 1785"/>
          <p:cNvGrpSpPr/>
          <p:nvPr/>
        </p:nvGrpSpPr>
        <p:grpSpPr>
          <a:xfrm>
            <a:off x="6089831" y="3107282"/>
            <a:ext cx="1407409" cy="1343333"/>
            <a:chOff x="6089831" y="3107282"/>
            <a:chExt cx="1407409" cy="1343333"/>
          </a:xfrm>
        </p:grpSpPr>
        <p:grpSp>
          <p:nvGrpSpPr>
            <p:cNvPr id="1787" name="グループ化 1786"/>
            <p:cNvGrpSpPr/>
            <p:nvPr/>
          </p:nvGrpSpPr>
          <p:grpSpPr>
            <a:xfrm>
              <a:off x="6089831" y="3107282"/>
              <a:ext cx="891722" cy="1222703"/>
              <a:chOff x="3957788" y="2067855"/>
              <a:chExt cx="891722" cy="1222703"/>
            </a:xfrm>
          </p:grpSpPr>
          <p:grpSp>
            <p:nvGrpSpPr>
              <p:cNvPr id="1846" name="グループ化 1845"/>
              <p:cNvGrpSpPr/>
              <p:nvPr/>
            </p:nvGrpSpPr>
            <p:grpSpPr>
              <a:xfrm>
                <a:off x="3957788" y="2084524"/>
                <a:ext cx="891722" cy="1206034"/>
                <a:chOff x="2921454" y="1909736"/>
                <a:chExt cx="891722" cy="1206034"/>
              </a:xfrm>
              <a:solidFill>
                <a:srgbClr val="FFCC99"/>
              </a:solidFill>
            </p:grpSpPr>
            <p:sp>
              <p:nvSpPr>
                <p:cNvPr id="1856" name="片側の 2 つの角を丸めた四角形 1855"/>
                <p:cNvSpPr/>
                <p:nvPr/>
              </p:nvSpPr>
              <p:spPr>
                <a:xfrm>
                  <a:off x="3105998" y="2743208"/>
                  <a:ext cx="522636" cy="372562"/>
                </a:xfrm>
                <a:prstGeom prst="round2SameRect">
                  <a:avLst>
                    <a:gd name="adj1" fmla="val 41444"/>
                    <a:gd name="adj2" fmla="val 0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7" name="角丸四角形 1856"/>
                <p:cNvSpPr/>
                <p:nvPr/>
              </p:nvSpPr>
              <p:spPr>
                <a:xfrm>
                  <a:off x="3288605" y="2553172"/>
                  <a:ext cx="157420" cy="25375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58" name="グループ化 1857"/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6"/>
                  <a:chExt cx="1150919" cy="1045028"/>
                </a:xfrm>
                <a:grpFill/>
              </p:grpSpPr>
              <p:grpSp>
                <p:nvGrpSpPr>
                  <p:cNvPr id="1861" name="グループ化 1860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866" name="円/楕円 1865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67" name="円/楕円 1866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862" name="グループ化 1861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864" name="円/楕円 1863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65" name="円/楕円 1864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63" name="円/楕円 1862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59" name="円/楕円 1858"/>
                <p:cNvSpPr/>
                <p:nvPr/>
              </p:nvSpPr>
              <p:spPr>
                <a:xfrm>
                  <a:off x="3306491" y="2448183"/>
                  <a:ext cx="118869" cy="69275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60" name="フリーフォーム 1859"/>
                <p:cNvSpPr/>
                <p:nvPr/>
              </p:nvSpPr>
              <p:spPr>
                <a:xfrm>
                  <a:off x="3336606" y="2388395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47" name="フリーフォーム 1846"/>
              <p:cNvSpPr/>
              <p:nvPr/>
            </p:nvSpPr>
            <p:spPr>
              <a:xfrm>
                <a:off x="4046684" y="2067855"/>
                <a:ext cx="713931" cy="372571"/>
              </a:xfrm>
              <a:custGeom>
                <a:avLst/>
                <a:gdLst>
                  <a:gd name="connsiteX0" fmla="*/ 356965 w 713931"/>
                  <a:gd name="connsiteY0" fmla="*/ 0 h 372571"/>
                  <a:gd name="connsiteX1" fmla="*/ 709511 w 713931"/>
                  <a:gd name="connsiteY1" fmla="*/ 323250 h 372571"/>
                  <a:gd name="connsiteX2" fmla="*/ 713931 w 713931"/>
                  <a:gd name="connsiteY2" fmla="*/ 372571 h 372571"/>
                  <a:gd name="connsiteX3" fmla="*/ 705219 w 713931"/>
                  <a:gd name="connsiteY3" fmla="*/ 342509 h 372571"/>
                  <a:gd name="connsiteX4" fmla="*/ 356965 w 713931"/>
                  <a:gd name="connsiteY4" fmla="*/ 95251 h 372571"/>
                  <a:gd name="connsiteX5" fmla="*/ 8712 w 713931"/>
                  <a:gd name="connsiteY5" fmla="*/ 342509 h 372571"/>
                  <a:gd name="connsiteX6" fmla="*/ 0 w 713931"/>
                  <a:gd name="connsiteY6" fmla="*/ 372570 h 372571"/>
                  <a:gd name="connsiteX7" fmla="*/ 4419 w 713931"/>
                  <a:gd name="connsiteY7" fmla="*/ 323250 h 372571"/>
                  <a:gd name="connsiteX8" fmla="*/ 356965 w 713931"/>
                  <a:gd name="connsiteY8" fmla="*/ 0 h 372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3931" h="372571">
                    <a:moveTo>
                      <a:pt x="356965" y="0"/>
                    </a:moveTo>
                    <a:cubicBezTo>
                      <a:pt x="530866" y="0"/>
                      <a:pt x="675956" y="138772"/>
                      <a:pt x="709511" y="323250"/>
                    </a:cubicBezTo>
                    <a:lnTo>
                      <a:pt x="713931" y="372571"/>
                    </a:lnTo>
                    <a:lnTo>
                      <a:pt x="705219" y="342509"/>
                    </a:lnTo>
                    <a:cubicBezTo>
                      <a:pt x="647842" y="197206"/>
                      <a:pt x="513520" y="95251"/>
                      <a:pt x="356965" y="95251"/>
                    </a:cubicBezTo>
                    <a:cubicBezTo>
                      <a:pt x="200411" y="95251"/>
                      <a:pt x="66088" y="197206"/>
                      <a:pt x="8712" y="342509"/>
                    </a:cubicBezTo>
                    <a:lnTo>
                      <a:pt x="0" y="372570"/>
                    </a:lnTo>
                    <a:lnTo>
                      <a:pt x="4419" y="323250"/>
                    </a:lnTo>
                    <a:cubicBezTo>
                      <a:pt x="37974" y="138772"/>
                      <a:pt x="183064" y="0"/>
                      <a:pt x="356965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8" name="円/楕円 27"/>
              <p:cNvSpPr/>
              <p:nvPr/>
            </p:nvSpPr>
            <p:spPr>
              <a:xfrm>
                <a:off x="4290923" y="2740004"/>
                <a:ext cx="230029" cy="8035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16 w 3210434"/>
                  <a:gd name="connsiteY0" fmla="*/ 96662 h 442947"/>
                  <a:gd name="connsiteX1" fmla="*/ 1578636 w 3210434"/>
                  <a:gd name="connsiteY1" fmla="*/ 0 h 442947"/>
                  <a:gd name="connsiteX2" fmla="*/ 3210434 w 3210434"/>
                  <a:gd name="connsiteY2" fmla="*/ 96662 h 442947"/>
                  <a:gd name="connsiteX3" fmla="*/ 1605225 w 3210434"/>
                  <a:gd name="connsiteY3" fmla="*/ 442947 h 442947"/>
                  <a:gd name="connsiteX4" fmla="*/ 16 w 3210434"/>
                  <a:gd name="connsiteY4" fmla="*/ 96662 h 442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34" h="442947">
                    <a:moveTo>
                      <a:pt x="16" y="96662"/>
                    </a:moveTo>
                    <a:cubicBezTo>
                      <a:pt x="-4415" y="22838"/>
                      <a:pt x="692104" y="0"/>
                      <a:pt x="1578636" y="0"/>
                    </a:cubicBezTo>
                    <a:cubicBezTo>
                      <a:pt x="2465168" y="0"/>
                      <a:pt x="3210434" y="5420"/>
                      <a:pt x="3210434" y="96662"/>
                    </a:cubicBezTo>
                    <a:cubicBezTo>
                      <a:pt x="3210434" y="187904"/>
                      <a:pt x="2491757" y="442947"/>
                      <a:pt x="1605225" y="442947"/>
                    </a:cubicBezTo>
                    <a:cubicBezTo>
                      <a:pt x="718693" y="442947"/>
                      <a:pt x="4447" y="170486"/>
                      <a:pt x="16" y="9666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9" name="月 1848"/>
              <p:cNvSpPr/>
              <p:nvPr/>
            </p:nvSpPr>
            <p:spPr>
              <a:xfrm rot="5400000">
                <a:off x="4177882" y="2282956"/>
                <a:ext cx="45719" cy="12004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0" name="月 1849"/>
              <p:cNvSpPr/>
              <p:nvPr/>
            </p:nvSpPr>
            <p:spPr>
              <a:xfrm rot="5400000">
                <a:off x="4588593" y="2282956"/>
                <a:ext cx="45719" cy="12004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1" name="正方形/長方形 1850"/>
              <p:cNvSpPr/>
              <p:nvPr/>
            </p:nvSpPr>
            <p:spPr>
              <a:xfrm>
                <a:off x="4140721" y="3117457"/>
                <a:ext cx="524248" cy="124931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2" name="円/楕円 1851"/>
              <p:cNvSpPr/>
              <p:nvPr/>
            </p:nvSpPr>
            <p:spPr>
              <a:xfrm>
                <a:off x="4124522" y="2643083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3" name="円/楕円 1852"/>
              <p:cNvSpPr/>
              <p:nvPr/>
            </p:nvSpPr>
            <p:spPr>
              <a:xfrm>
                <a:off x="4592960" y="2643083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4" name="月 1853"/>
              <p:cNvSpPr/>
              <p:nvPr/>
            </p:nvSpPr>
            <p:spPr>
              <a:xfrm rot="5400000">
                <a:off x="4169383" y="2413145"/>
                <a:ext cx="62716" cy="16827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5" name="月 1854"/>
              <p:cNvSpPr/>
              <p:nvPr/>
            </p:nvSpPr>
            <p:spPr>
              <a:xfrm rot="5400000">
                <a:off x="4580094" y="2413145"/>
                <a:ext cx="62716" cy="16827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88" name="グループ化 1787"/>
            <p:cNvGrpSpPr/>
            <p:nvPr/>
          </p:nvGrpSpPr>
          <p:grpSpPr>
            <a:xfrm rot="900000">
              <a:off x="6617440" y="3626635"/>
              <a:ext cx="879800" cy="823980"/>
              <a:chOff x="6044796" y="2898352"/>
              <a:chExt cx="1556044" cy="1457319"/>
            </a:xfrm>
          </p:grpSpPr>
          <p:grpSp>
            <p:nvGrpSpPr>
              <p:cNvPr id="1789" name="グループ化 1788"/>
              <p:cNvGrpSpPr/>
              <p:nvPr/>
            </p:nvGrpSpPr>
            <p:grpSpPr>
              <a:xfrm>
                <a:off x="6044796" y="3096618"/>
                <a:ext cx="1556044" cy="966581"/>
                <a:chOff x="6044796" y="3096618"/>
                <a:chExt cx="1556044" cy="966581"/>
              </a:xfrm>
            </p:grpSpPr>
            <p:grpSp>
              <p:nvGrpSpPr>
                <p:cNvPr id="1799" name="グループ化 1798"/>
                <p:cNvGrpSpPr/>
                <p:nvPr/>
              </p:nvGrpSpPr>
              <p:grpSpPr>
                <a:xfrm>
                  <a:off x="6044796" y="3096618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825" name="正方形/長方形 1824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26" name="フリーフォーム 1825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27" name="正方形/長方形 1826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828" name="直線コネクタ 1827"/>
                  <p:cNvCxnSpPr>
                    <a:stCxn id="1827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829" name="直線コネクタ 1828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830" name="直線コネクタ 1829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831" name="テキスト ボックス 1830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832" name="テキスト ボックス 1831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833" name="テキスト ボックス 1832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834" name="グループ化 1833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838" name="グループ化 1837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842" name="片側の 2 つの角を丸めた四角形 1841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43" name="正方形/長方形 1842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44" name="正方形/長方形 1843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45" name="正方形/長方形 1844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839" name="フリーフォーム 1838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40" name="フリーフォーム 1839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41" name="フリーフォーム 1840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835" name="グループ化 1834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836" name="フリーフォーム 1835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37" name="テキスト ボックス 1836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800" name="グループ化 1799"/>
                <p:cNvGrpSpPr/>
                <p:nvPr/>
              </p:nvGrpSpPr>
              <p:grpSpPr>
                <a:xfrm>
                  <a:off x="6142350" y="3516689"/>
                  <a:ext cx="353147" cy="484224"/>
                  <a:chOff x="3957788" y="2067855"/>
                  <a:chExt cx="891722" cy="1222703"/>
                </a:xfrm>
              </p:grpSpPr>
              <p:grpSp>
                <p:nvGrpSpPr>
                  <p:cNvPr id="1801" name="グループ化 1800"/>
                  <p:cNvGrpSpPr/>
                  <p:nvPr/>
                </p:nvGrpSpPr>
                <p:grpSpPr>
                  <a:xfrm>
                    <a:off x="3957788" y="2084524"/>
                    <a:ext cx="891722" cy="1206034"/>
                    <a:chOff x="2921454" y="1909736"/>
                    <a:chExt cx="891722" cy="1206034"/>
                  </a:xfrm>
                  <a:solidFill>
                    <a:srgbClr val="FFCC99"/>
                  </a:solidFill>
                </p:grpSpPr>
                <p:sp>
                  <p:nvSpPr>
                    <p:cNvPr id="1809" name="片側の 2 つの角を丸めた四角形 1808"/>
                    <p:cNvSpPr/>
                    <p:nvPr/>
                  </p:nvSpPr>
                  <p:spPr>
                    <a:xfrm>
                      <a:off x="3105998" y="2743208"/>
                      <a:ext cx="522636" cy="372562"/>
                    </a:xfrm>
                    <a:prstGeom prst="round2SameRect">
                      <a:avLst>
                        <a:gd name="adj1" fmla="val 41444"/>
                        <a:gd name="adj2" fmla="val 0"/>
                      </a:avLst>
                    </a:prstGeom>
                    <a:solidFill>
                      <a:srgbClr val="0070C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10" name="角丸四角形 1809"/>
                    <p:cNvSpPr/>
                    <p:nvPr/>
                  </p:nvSpPr>
                  <p:spPr>
                    <a:xfrm>
                      <a:off x="3288605" y="2553172"/>
                      <a:ext cx="157420" cy="25375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811" name="グループ化 1810"/>
                    <p:cNvGrpSpPr/>
                    <p:nvPr/>
                  </p:nvGrpSpPr>
                  <p:grpSpPr>
                    <a:xfrm>
                      <a:off x="2921454" y="1909736"/>
                      <a:ext cx="891722" cy="809678"/>
                      <a:chOff x="2791855" y="2017486"/>
                      <a:chExt cx="1150919" cy="1045028"/>
                    </a:xfrm>
                    <a:grpFill/>
                  </p:grpSpPr>
                  <p:grpSp>
                    <p:nvGrpSpPr>
                      <p:cNvPr id="1818" name="グループ化 1817"/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823" name="円/楕円 1822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824" name="円/楕円 1823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819" name="グループ化 1818"/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821" name="円/楕円 1820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822" name="円/楕円 1821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820" name="円/楕円 1819"/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812" name="円/楕円 1811"/>
                    <p:cNvSpPr/>
                    <p:nvPr/>
                  </p:nvSpPr>
                  <p:spPr>
                    <a:xfrm>
                      <a:off x="3113199" y="2246100"/>
                      <a:ext cx="105092" cy="134955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13" name="円/楕円 1812"/>
                    <p:cNvSpPr/>
                    <p:nvPr/>
                  </p:nvSpPr>
                  <p:spPr>
                    <a:xfrm>
                      <a:off x="3523543" y="2246100"/>
                      <a:ext cx="105092" cy="134955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14" name="円/楕円 1813"/>
                    <p:cNvSpPr/>
                    <p:nvPr/>
                  </p:nvSpPr>
                  <p:spPr>
                    <a:xfrm>
                      <a:off x="3306491" y="2448183"/>
                      <a:ext cx="118869" cy="69275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15" name="フリーフォーム 1814"/>
                    <p:cNvSpPr/>
                    <p:nvPr/>
                  </p:nvSpPr>
                  <p:spPr>
                    <a:xfrm>
                      <a:off x="3336606" y="2388395"/>
                      <a:ext cx="59058" cy="139533"/>
                    </a:xfrm>
                    <a:custGeom>
                      <a:avLst/>
                      <a:gdLst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103313"/>
                        <a:gd name="connsiteY0" fmla="*/ 0 h 139533"/>
                        <a:gd name="connsiteX1" fmla="*/ 47185 w 103313"/>
                        <a:gd name="connsiteY1" fmla="*/ 0 h 139533"/>
                        <a:gd name="connsiteX2" fmla="*/ 50409 w 103313"/>
                        <a:gd name="connsiteY2" fmla="*/ 5768 h 139533"/>
                        <a:gd name="connsiteX3" fmla="*/ 59058 w 103313"/>
                        <a:gd name="connsiteY3" fmla="*/ 61175 h 139533"/>
                        <a:gd name="connsiteX4" fmla="*/ 29529 w 103313"/>
                        <a:gd name="connsiteY4" fmla="*/ 139533 h 139533"/>
                        <a:gd name="connsiteX5" fmla="*/ 0 w 103313"/>
                        <a:gd name="connsiteY5" fmla="*/ 61175 h 139533"/>
                        <a:gd name="connsiteX6" fmla="*/ 8649 w 103313"/>
                        <a:gd name="connsiteY6" fmla="*/ 5768 h 139533"/>
                        <a:gd name="connsiteX7" fmla="*/ 103313 w 103313"/>
                        <a:gd name="connsiteY7" fmla="*/ 91440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9058 w 59058"/>
                        <a:gd name="connsiteY2" fmla="*/ 61175 h 139533"/>
                        <a:gd name="connsiteX3" fmla="*/ 29529 w 59058"/>
                        <a:gd name="connsiteY3" fmla="*/ 139533 h 139533"/>
                        <a:gd name="connsiteX4" fmla="*/ 0 w 59058"/>
                        <a:gd name="connsiteY4" fmla="*/ 61175 h 139533"/>
                        <a:gd name="connsiteX5" fmla="*/ 8649 w 59058"/>
                        <a:gd name="connsiteY5" fmla="*/ 5768 h 139533"/>
                        <a:gd name="connsiteX0" fmla="*/ 102360 w 102360"/>
                        <a:gd name="connsiteY0" fmla="*/ 0 h 251452"/>
                        <a:gd name="connsiteX1" fmla="*/ 47185 w 102360"/>
                        <a:gd name="connsiteY1" fmla="*/ 111919 h 251452"/>
                        <a:gd name="connsiteX2" fmla="*/ 59058 w 102360"/>
                        <a:gd name="connsiteY2" fmla="*/ 173094 h 251452"/>
                        <a:gd name="connsiteX3" fmla="*/ 29529 w 102360"/>
                        <a:gd name="connsiteY3" fmla="*/ 251452 h 251452"/>
                        <a:gd name="connsiteX4" fmla="*/ 0 w 102360"/>
                        <a:gd name="connsiteY4" fmla="*/ 173094 h 251452"/>
                        <a:gd name="connsiteX5" fmla="*/ 8649 w 102360"/>
                        <a:gd name="connsiteY5" fmla="*/ 117687 h 251452"/>
                        <a:gd name="connsiteX0" fmla="*/ 47185 w 59058"/>
                        <a:gd name="connsiteY0" fmla="*/ 0 h 139533"/>
                        <a:gd name="connsiteX1" fmla="*/ 59058 w 59058"/>
                        <a:gd name="connsiteY1" fmla="*/ 61175 h 139533"/>
                        <a:gd name="connsiteX2" fmla="*/ 29529 w 59058"/>
                        <a:gd name="connsiteY2" fmla="*/ 139533 h 139533"/>
                        <a:gd name="connsiteX3" fmla="*/ 0 w 59058"/>
                        <a:gd name="connsiteY3" fmla="*/ 61175 h 139533"/>
                        <a:gd name="connsiteX4" fmla="*/ 8649 w 59058"/>
                        <a:gd name="connsiteY4" fmla="*/ 5768 h 139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058" h="139533">
                          <a:moveTo>
                            <a:pt x="47185" y="0"/>
                          </a:moveTo>
                          <a:lnTo>
                            <a:pt x="59058" y="61175"/>
                          </a:lnTo>
                          <a:cubicBezTo>
                            <a:pt x="59058" y="104451"/>
                            <a:pt x="45837" y="139533"/>
                            <a:pt x="29529" y="139533"/>
                          </a:cubicBezTo>
                          <a:cubicBezTo>
                            <a:pt x="13221" y="139533"/>
                            <a:pt x="0" y="104451"/>
                            <a:pt x="0" y="61175"/>
                          </a:cubicBezTo>
                          <a:cubicBezTo>
                            <a:pt x="0" y="39537"/>
                            <a:pt x="3305" y="19948"/>
                            <a:pt x="8649" y="5768"/>
                          </a:cubicBezTo>
                        </a:path>
                      </a:pathLst>
                    </a:custGeom>
                    <a:solidFill>
                      <a:srgbClr val="FF7C8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16" name="円/楕円 1815"/>
                    <p:cNvSpPr/>
                    <p:nvPr/>
                  </p:nvSpPr>
                  <p:spPr>
                    <a:xfrm>
                      <a:off x="3142885" y="2259646"/>
                      <a:ext cx="45719" cy="5871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17" name="円/楕円 1816"/>
                    <p:cNvSpPr/>
                    <p:nvPr/>
                  </p:nvSpPr>
                  <p:spPr>
                    <a:xfrm>
                      <a:off x="3556626" y="2259646"/>
                      <a:ext cx="45719" cy="5871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02" name="フリーフォーム 1801"/>
                  <p:cNvSpPr/>
                  <p:nvPr/>
                </p:nvSpPr>
                <p:spPr>
                  <a:xfrm>
                    <a:off x="4046684" y="2067855"/>
                    <a:ext cx="713931" cy="372571"/>
                  </a:xfrm>
                  <a:custGeom>
                    <a:avLst/>
                    <a:gdLst>
                      <a:gd name="connsiteX0" fmla="*/ 356965 w 713931"/>
                      <a:gd name="connsiteY0" fmla="*/ 0 h 372571"/>
                      <a:gd name="connsiteX1" fmla="*/ 709511 w 713931"/>
                      <a:gd name="connsiteY1" fmla="*/ 323250 h 372571"/>
                      <a:gd name="connsiteX2" fmla="*/ 713931 w 713931"/>
                      <a:gd name="connsiteY2" fmla="*/ 372571 h 372571"/>
                      <a:gd name="connsiteX3" fmla="*/ 705219 w 713931"/>
                      <a:gd name="connsiteY3" fmla="*/ 342509 h 372571"/>
                      <a:gd name="connsiteX4" fmla="*/ 356965 w 713931"/>
                      <a:gd name="connsiteY4" fmla="*/ 95251 h 372571"/>
                      <a:gd name="connsiteX5" fmla="*/ 8712 w 713931"/>
                      <a:gd name="connsiteY5" fmla="*/ 342509 h 372571"/>
                      <a:gd name="connsiteX6" fmla="*/ 0 w 713931"/>
                      <a:gd name="connsiteY6" fmla="*/ 372570 h 372571"/>
                      <a:gd name="connsiteX7" fmla="*/ 4419 w 713931"/>
                      <a:gd name="connsiteY7" fmla="*/ 323250 h 372571"/>
                      <a:gd name="connsiteX8" fmla="*/ 356965 w 713931"/>
                      <a:gd name="connsiteY8" fmla="*/ 0 h 372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13931" h="372571">
                        <a:moveTo>
                          <a:pt x="356965" y="0"/>
                        </a:moveTo>
                        <a:cubicBezTo>
                          <a:pt x="530866" y="0"/>
                          <a:pt x="675956" y="138772"/>
                          <a:pt x="709511" y="323250"/>
                        </a:cubicBezTo>
                        <a:lnTo>
                          <a:pt x="713931" y="372571"/>
                        </a:lnTo>
                        <a:lnTo>
                          <a:pt x="705219" y="342509"/>
                        </a:lnTo>
                        <a:cubicBezTo>
                          <a:pt x="647842" y="197206"/>
                          <a:pt x="513520" y="95251"/>
                          <a:pt x="356965" y="95251"/>
                        </a:cubicBezTo>
                        <a:cubicBezTo>
                          <a:pt x="200411" y="95251"/>
                          <a:pt x="66088" y="197206"/>
                          <a:pt x="8712" y="342509"/>
                        </a:cubicBezTo>
                        <a:lnTo>
                          <a:pt x="0" y="372570"/>
                        </a:lnTo>
                        <a:lnTo>
                          <a:pt x="4419" y="323250"/>
                        </a:lnTo>
                        <a:cubicBezTo>
                          <a:pt x="37974" y="138772"/>
                          <a:pt x="183064" y="0"/>
                          <a:pt x="356965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03" name="円/楕円 27"/>
                  <p:cNvSpPr/>
                  <p:nvPr/>
                </p:nvSpPr>
                <p:spPr>
                  <a:xfrm>
                    <a:off x="4290920" y="2765063"/>
                    <a:ext cx="230032" cy="55295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04" name="月 1803"/>
                  <p:cNvSpPr/>
                  <p:nvPr/>
                </p:nvSpPr>
                <p:spPr>
                  <a:xfrm rot="5400000">
                    <a:off x="4177882" y="2282956"/>
                    <a:ext cx="45719" cy="120041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05" name="月 1804"/>
                  <p:cNvSpPr/>
                  <p:nvPr/>
                </p:nvSpPr>
                <p:spPr>
                  <a:xfrm rot="5400000">
                    <a:off x="4588593" y="2282956"/>
                    <a:ext cx="45719" cy="120041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06" name="正方形/長方形 1805"/>
                  <p:cNvSpPr/>
                  <p:nvPr/>
                </p:nvSpPr>
                <p:spPr>
                  <a:xfrm>
                    <a:off x="4140721" y="3117457"/>
                    <a:ext cx="524248" cy="124931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07" name="円/楕円 1806"/>
                  <p:cNvSpPr/>
                  <p:nvPr/>
                </p:nvSpPr>
                <p:spPr>
                  <a:xfrm>
                    <a:off x="4124522" y="2643083"/>
                    <a:ext cx="90602" cy="49163"/>
                  </a:xfrm>
                  <a:prstGeom prst="ellipse">
                    <a:avLst/>
                  </a:prstGeom>
                  <a:solidFill>
                    <a:srgbClr val="FF7C8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08" name="円/楕円 1807"/>
                  <p:cNvSpPr/>
                  <p:nvPr/>
                </p:nvSpPr>
                <p:spPr>
                  <a:xfrm>
                    <a:off x="4592960" y="2643083"/>
                    <a:ext cx="90602" cy="49163"/>
                  </a:xfrm>
                  <a:prstGeom prst="ellipse">
                    <a:avLst/>
                  </a:prstGeom>
                  <a:solidFill>
                    <a:srgbClr val="FF7C8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790" name="グループ化 1789"/>
              <p:cNvGrpSpPr/>
              <p:nvPr/>
            </p:nvGrpSpPr>
            <p:grpSpPr>
              <a:xfrm>
                <a:off x="6247787" y="2898352"/>
                <a:ext cx="1134272" cy="1457319"/>
                <a:chOff x="3477500" y="1331804"/>
                <a:chExt cx="1122565" cy="1442276"/>
              </a:xfrm>
            </p:grpSpPr>
            <p:grpSp>
              <p:nvGrpSpPr>
                <p:cNvPr id="1791" name="グループ化 1790"/>
                <p:cNvGrpSpPr/>
                <p:nvPr/>
              </p:nvGrpSpPr>
              <p:grpSpPr>
                <a:xfrm>
                  <a:off x="3535010" y="1331804"/>
                  <a:ext cx="1065055" cy="286067"/>
                  <a:chOff x="3709253" y="1415399"/>
                  <a:chExt cx="778059" cy="269299"/>
                </a:xfrm>
              </p:grpSpPr>
              <p:sp>
                <p:nvSpPr>
                  <p:cNvPr id="1795" name="角丸四角形 1794"/>
                  <p:cNvSpPr/>
                  <p:nvPr/>
                </p:nvSpPr>
                <p:spPr>
                  <a:xfrm rot="5400000">
                    <a:off x="3882148" y="1448243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96" name="角丸四角形 1795"/>
                  <p:cNvSpPr/>
                  <p:nvPr/>
                </p:nvSpPr>
                <p:spPr>
                  <a:xfrm rot="5400000">
                    <a:off x="4085758" y="1448244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97" name="角丸四角形 1796"/>
                  <p:cNvSpPr/>
                  <p:nvPr/>
                </p:nvSpPr>
                <p:spPr>
                  <a:xfrm rot="5400000">
                    <a:off x="4286803" y="1484188"/>
                    <a:ext cx="235917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98" name="角丸四角形 1797"/>
                  <p:cNvSpPr/>
                  <p:nvPr/>
                </p:nvSpPr>
                <p:spPr>
                  <a:xfrm rot="5400000">
                    <a:off x="3693099" y="1445889"/>
                    <a:ext cx="235917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92" name="グループ化 1791"/>
                <p:cNvGrpSpPr/>
                <p:nvPr/>
              </p:nvGrpSpPr>
              <p:grpSpPr>
                <a:xfrm rot="20415403">
                  <a:off x="3477500" y="2402642"/>
                  <a:ext cx="441071" cy="371438"/>
                  <a:chOff x="3640946" y="2353520"/>
                  <a:chExt cx="316200" cy="266281"/>
                </a:xfrm>
              </p:grpSpPr>
              <p:sp>
                <p:nvSpPr>
                  <p:cNvPr id="1793" name="角丸四角形 1792"/>
                  <p:cNvSpPr/>
                  <p:nvPr/>
                </p:nvSpPr>
                <p:spPr>
                  <a:xfrm rot="18900000">
                    <a:off x="3640946" y="2377724"/>
                    <a:ext cx="316200" cy="2420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94" name="フローチャート : 論理積ゲート 1793"/>
                  <p:cNvSpPr/>
                  <p:nvPr/>
                </p:nvSpPr>
                <p:spPr bwMode="auto">
                  <a:xfrm rot="18900000">
                    <a:off x="3802430" y="2353520"/>
                    <a:ext cx="132063" cy="156710"/>
                  </a:xfrm>
                  <a:prstGeom prst="flowChartDelay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868" name="グループ化 1867"/>
          <p:cNvGrpSpPr/>
          <p:nvPr/>
        </p:nvGrpSpPr>
        <p:grpSpPr>
          <a:xfrm>
            <a:off x="7949044" y="3058720"/>
            <a:ext cx="1422263" cy="1391895"/>
            <a:chOff x="7949044" y="3058720"/>
            <a:chExt cx="1422263" cy="1391895"/>
          </a:xfrm>
        </p:grpSpPr>
        <p:grpSp>
          <p:nvGrpSpPr>
            <p:cNvPr id="1869" name="グループ化 1868"/>
            <p:cNvGrpSpPr/>
            <p:nvPr/>
          </p:nvGrpSpPr>
          <p:grpSpPr>
            <a:xfrm>
              <a:off x="7949044" y="3058720"/>
              <a:ext cx="891722" cy="1271265"/>
              <a:chOff x="5134931" y="2019293"/>
              <a:chExt cx="891722" cy="1271265"/>
            </a:xfrm>
          </p:grpSpPr>
          <p:sp>
            <p:nvSpPr>
              <p:cNvPr id="1929" name="円/楕円 608"/>
              <p:cNvSpPr/>
              <p:nvPr/>
            </p:nvSpPr>
            <p:spPr>
              <a:xfrm>
                <a:off x="5161270" y="2019293"/>
                <a:ext cx="839041" cy="700220"/>
              </a:xfrm>
              <a:custGeom>
                <a:avLst/>
                <a:gdLst/>
                <a:ahLst/>
                <a:cxnLst/>
                <a:rect l="l" t="t" r="r" b="b"/>
                <a:pathLst>
                  <a:path w="839041" h="700220">
                    <a:moveTo>
                      <a:pt x="350110" y="0"/>
                    </a:moveTo>
                    <a:lnTo>
                      <a:pt x="419521" y="6997"/>
                    </a:lnTo>
                    <a:cubicBezTo>
                      <a:pt x="441940" y="2369"/>
                      <a:pt x="465159" y="0"/>
                      <a:pt x="488931" y="0"/>
                    </a:cubicBezTo>
                    <a:cubicBezTo>
                      <a:pt x="682291" y="0"/>
                      <a:pt x="839041" y="156750"/>
                      <a:pt x="839041" y="350110"/>
                    </a:cubicBezTo>
                    <a:cubicBezTo>
                      <a:pt x="839041" y="543470"/>
                      <a:pt x="682291" y="700220"/>
                      <a:pt x="488931" y="700220"/>
                    </a:cubicBezTo>
                    <a:lnTo>
                      <a:pt x="419521" y="693223"/>
                    </a:lnTo>
                    <a:cubicBezTo>
                      <a:pt x="397101" y="697851"/>
                      <a:pt x="373882" y="700220"/>
                      <a:pt x="350110" y="700220"/>
                    </a:cubicBezTo>
                    <a:cubicBezTo>
                      <a:pt x="156750" y="700220"/>
                      <a:pt x="0" y="543470"/>
                      <a:pt x="0" y="350110"/>
                    </a:cubicBezTo>
                    <a:cubicBezTo>
                      <a:pt x="0" y="156750"/>
                      <a:pt x="156750" y="0"/>
                      <a:pt x="3501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930" name="グループ化 1929"/>
              <p:cNvGrpSpPr/>
              <p:nvPr/>
            </p:nvGrpSpPr>
            <p:grpSpPr>
              <a:xfrm>
                <a:off x="5134931" y="2084524"/>
                <a:ext cx="891722" cy="1206034"/>
                <a:chOff x="2921454" y="1909736"/>
                <a:chExt cx="891722" cy="1206034"/>
              </a:xfrm>
              <a:solidFill>
                <a:srgbClr val="FFCC99"/>
              </a:solidFill>
            </p:grpSpPr>
            <p:sp>
              <p:nvSpPr>
                <p:cNvPr id="1941" name="片側の 2 つの角を丸めた四角形 1940"/>
                <p:cNvSpPr/>
                <p:nvPr/>
              </p:nvSpPr>
              <p:spPr>
                <a:xfrm>
                  <a:off x="3059005" y="2743208"/>
                  <a:ext cx="616622" cy="372562"/>
                </a:xfrm>
                <a:prstGeom prst="round2SameRect">
                  <a:avLst>
                    <a:gd name="adj1" fmla="val 41444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2" name="角丸四角形 1941"/>
                <p:cNvSpPr/>
                <p:nvPr/>
              </p:nvSpPr>
              <p:spPr>
                <a:xfrm>
                  <a:off x="3288605" y="2560416"/>
                  <a:ext cx="157420" cy="25375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943" name="グループ化 1942"/>
                <p:cNvGrpSpPr/>
                <p:nvPr/>
              </p:nvGrpSpPr>
              <p:grpSpPr>
                <a:xfrm>
                  <a:off x="2921454" y="1909736"/>
                  <a:ext cx="891722" cy="809678"/>
                  <a:chOff x="2791855" y="2017486"/>
                  <a:chExt cx="1150919" cy="1045028"/>
                </a:xfrm>
                <a:grpFill/>
              </p:grpSpPr>
              <p:grpSp>
                <p:nvGrpSpPr>
                  <p:cNvPr id="1945" name="グループ化 1944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50" name="円/楕円 1949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51" name="円/楕円 1950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46" name="グループ化 1945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48" name="円/楕円 1947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49" name="円/楕円 1948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47" name="円/楕円 1946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44" name="円/楕円 1943"/>
                <p:cNvSpPr/>
                <p:nvPr/>
              </p:nvSpPr>
              <p:spPr>
                <a:xfrm>
                  <a:off x="3306491" y="2448183"/>
                  <a:ext cx="118869" cy="69275"/>
                </a:xfrm>
                <a:prstGeom prst="ellipse">
                  <a:avLst/>
                </a:prstGeom>
                <a:solidFill>
                  <a:srgbClr val="FF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31" name="円/楕円 27"/>
              <p:cNvSpPr/>
              <p:nvPr/>
            </p:nvSpPr>
            <p:spPr>
              <a:xfrm>
                <a:off x="5457056" y="2765063"/>
                <a:ext cx="230032" cy="5529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32" name="円/楕円 50"/>
              <p:cNvSpPr/>
              <p:nvPr/>
            </p:nvSpPr>
            <p:spPr>
              <a:xfrm>
                <a:off x="5277148" y="2077526"/>
                <a:ext cx="617208" cy="288310"/>
              </a:xfrm>
              <a:custGeom>
                <a:avLst/>
                <a:gdLst/>
                <a:ahLst/>
                <a:cxnLst/>
                <a:rect l="l" t="t" r="r" b="b"/>
                <a:pathLst>
                  <a:path w="617208" h="288310">
                    <a:moveTo>
                      <a:pt x="306540" y="0"/>
                    </a:moveTo>
                    <a:cubicBezTo>
                      <a:pt x="469326" y="0"/>
                      <a:pt x="601290" y="44625"/>
                      <a:pt x="601290" y="99673"/>
                    </a:cubicBezTo>
                    <a:lnTo>
                      <a:pt x="601154" y="100130"/>
                    </a:lnTo>
                    <a:cubicBezTo>
                      <a:pt x="626273" y="136691"/>
                      <a:pt x="621686" y="186815"/>
                      <a:pt x="589012" y="219488"/>
                    </a:cubicBezTo>
                    <a:lnTo>
                      <a:pt x="520191" y="288310"/>
                    </a:lnTo>
                    <a:lnTo>
                      <a:pt x="451370" y="219488"/>
                    </a:lnTo>
                    <a:lnTo>
                      <a:pt x="448184" y="214690"/>
                    </a:lnTo>
                    <a:cubicBezTo>
                      <a:pt x="447656" y="216752"/>
                      <a:pt x="446351" y="218135"/>
                      <a:pt x="444997" y="219488"/>
                    </a:cubicBezTo>
                    <a:lnTo>
                      <a:pt x="376176" y="288310"/>
                    </a:lnTo>
                    <a:lnTo>
                      <a:pt x="310859" y="222992"/>
                    </a:lnTo>
                    <a:lnTo>
                      <a:pt x="245541" y="288310"/>
                    </a:lnTo>
                    <a:lnTo>
                      <a:pt x="176720" y="219488"/>
                    </a:lnTo>
                    <a:lnTo>
                      <a:pt x="171280" y="211297"/>
                    </a:lnTo>
                    <a:cubicBezTo>
                      <a:pt x="170367" y="214728"/>
                      <a:pt x="168176" y="217153"/>
                      <a:pt x="165840" y="219488"/>
                    </a:cubicBezTo>
                    <a:lnTo>
                      <a:pt x="97019" y="288310"/>
                    </a:lnTo>
                    <a:lnTo>
                      <a:pt x="28198" y="219488"/>
                    </a:lnTo>
                    <a:cubicBezTo>
                      <a:pt x="-3184" y="188108"/>
                      <a:pt x="-8656" y="140630"/>
                      <a:pt x="13206" y="104422"/>
                    </a:cubicBezTo>
                    <a:cubicBezTo>
                      <a:pt x="11908" y="102951"/>
                      <a:pt x="11790" y="101317"/>
                      <a:pt x="11790" y="99673"/>
                    </a:cubicBezTo>
                    <a:cubicBezTo>
                      <a:pt x="11790" y="44625"/>
                      <a:pt x="143754" y="0"/>
                      <a:pt x="30654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33" name="月 1932"/>
              <p:cNvSpPr/>
              <p:nvPr/>
            </p:nvSpPr>
            <p:spPr>
              <a:xfrm rot="5400000">
                <a:off x="5361435" y="2275271"/>
                <a:ext cx="45719" cy="14552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34" name="月 1933"/>
              <p:cNvSpPr/>
              <p:nvPr/>
            </p:nvSpPr>
            <p:spPr>
              <a:xfrm rot="5400000">
                <a:off x="5772790" y="2275271"/>
                <a:ext cx="45719" cy="14552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35" name="正方形/長方形 1934"/>
              <p:cNvSpPr/>
              <p:nvPr/>
            </p:nvSpPr>
            <p:spPr>
              <a:xfrm>
                <a:off x="5272482" y="3196669"/>
                <a:ext cx="615734" cy="45719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36" name="正方形/長方形 1935"/>
              <p:cNvSpPr/>
              <p:nvPr/>
            </p:nvSpPr>
            <p:spPr>
              <a:xfrm>
                <a:off x="5272482" y="3117457"/>
                <a:ext cx="615734" cy="45719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37" name="円/楕円 1936"/>
              <p:cNvSpPr/>
              <p:nvPr/>
            </p:nvSpPr>
            <p:spPr>
              <a:xfrm>
                <a:off x="5787653" y="2616404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38" name="円/楕円 1937"/>
              <p:cNvSpPr/>
              <p:nvPr/>
            </p:nvSpPr>
            <p:spPr>
              <a:xfrm>
                <a:off x="5293692" y="2616404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39" name="月 1938"/>
              <p:cNvSpPr/>
              <p:nvPr/>
            </p:nvSpPr>
            <p:spPr>
              <a:xfrm rot="5400000">
                <a:off x="5355351" y="2409948"/>
                <a:ext cx="57886" cy="16954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40" name="月 1939"/>
              <p:cNvSpPr/>
              <p:nvPr/>
            </p:nvSpPr>
            <p:spPr>
              <a:xfrm rot="5400000">
                <a:off x="5766706" y="2409948"/>
                <a:ext cx="57886" cy="169540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870" name="グループ化 1869"/>
            <p:cNvGrpSpPr/>
            <p:nvPr/>
          </p:nvGrpSpPr>
          <p:grpSpPr>
            <a:xfrm rot="900000">
              <a:off x="8491507" y="3626635"/>
              <a:ext cx="879800" cy="823980"/>
              <a:chOff x="7918863" y="2898352"/>
              <a:chExt cx="1556044" cy="1457319"/>
            </a:xfrm>
          </p:grpSpPr>
          <p:grpSp>
            <p:nvGrpSpPr>
              <p:cNvPr id="1871" name="グループ化 1870"/>
              <p:cNvGrpSpPr/>
              <p:nvPr/>
            </p:nvGrpSpPr>
            <p:grpSpPr>
              <a:xfrm>
                <a:off x="7918863" y="3096618"/>
                <a:ext cx="1556044" cy="966581"/>
                <a:chOff x="7918863" y="3096618"/>
                <a:chExt cx="1556044" cy="966581"/>
              </a:xfrm>
            </p:grpSpPr>
            <p:grpSp>
              <p:nvGrpSpPr>
                <p:cNvPr id="1881" name="グループ化 1880"/>
                <p:cNvGrpSpPr/>
                <p:nvPr/>
              </p:nvGrpSpPr>
              <p:grpSpPr>
                <a:xfrm>
                  <a:off x="7918863" y="3096618"/>
                  <a:ext cx="1556044" cy="966581"/>
                  <a:chOff x="7627353" y="2698603"/>
                  <a:chExt cx="2917825" cy="1812490"/>
                </a:xfrm>
              </p:grpSpPr>
              <p:sp>
                <p:nvSpPr>
                  <p:cNvPr id="1908" name="正方形/長方形 1907"/>
                  <p:cNvSpPr/>
                  <p:nvPr/>
                </p:nvSpPr>
                <p:spPr>
                  <a:xfrm>
                    <a:off x="7731493" y="3369523"/>
                    <a:ext cx="819785" cy="107293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5B9BD5">
                          <a:lumMod val="40000"/>
                          <a:lumOff val="60000"/>
                        </a:srgbClr>
                      </a:gs>
                    </a:gsLst>
                    <a:lin ang="162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09" name="フリーフォーム 1908"/>
                  <p:cNvSpPr/>
                  <p:nvPr/>
                </p:nvSpPr>
                <p:spPr>
                  <a:xfrm>
                    <a:off x="7627353" y="2698603"/>
                    <a:ext cx="2917825" cy="1812490"/>
                  </a:xfrm>
                  <a:custGeom>
                    <a:avLst/>
                    <a:gdLst>
                      <a:gd name="connsiteX0" fmla="*/ 127000 w 2917825"/>
                      <a:gd name="connsiteY0" fmla="*/ 709020 h 1812490"/>
                      <a:gd name="connsiteX1" fmla="*/ 127000 w 2917825"/>
                      <a:gd name="connsiteY1" fmla="*/ 1698137 h 1812490"/>
                      <a:gd name="connsiteX2" fmla="*/ 898525 w 2917825"/>
                      <a:gd name="connsiteY2" fmla="*/ 1698137 h 1812490"/>
                      <a:gd name="connsiteX3" fmla="*/ 898525 w 2917825"/>
                      <a:gd name="connsiteY3" fmla="*/ 709020 h 1812490"/>
                      <a:gd name="connsiteX4" fmla="*/ 111595 w 2917825"/>
                      <a:gd name="connsiteY4" fmla="*/ 0 h 1812490"/>
                      <a:gd name="connsiteX5" fmla="*/ 2806230 w 2917825"/>
                      <a:gd name="connsiteY5" fmla="*/ 0 h 1812490"/>
                      <a:gd name="connsiteX6" fmla="*/ 2917825 w 2917825"/>
                      <a:gd name="connsiteY6" fmla="*/ 111595 h 1812490"/>
                      <a:gd name="connsiteX7" fmla="*/ 2917825 w 2917825"/>
                      <a:gd name="connsiteY7" fmla="*/ 1700895 h 1812490"/>
                      <a:gd name="connsiteX8" fmla="*/ 2806230 w 2917825"/>
                      <a:gd name="connsiteY8" fmla="*/ 1812490 h 1812490"/>
                      <a:gd name="connsiteX9" fmla="*/ 111595 w 2917825"/>
                      <a:gd name="connsiteY9" fmla="*/ 1812490 h 1812490"/>
                      <a:gd name="connsiteX10" fmla="*/ 0 w 2917825"/>
                      <a:gd name="connsiteY10" fmla="*/ 1700895 h 1812490"/>
                      <a:gd name="connsiteX11" fmla="*/ 0 w 2917825"/>
                      <a:gd name="connsiteY11" fmla="*/ 111595 h 1812490"/>
                      <a:gd name="connsiteX12" fmla="*/ 111595 w 2917825"/>
                      <a:gd name="connsiteY12" fmla="*/ 0 h 1812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917825" h="1812490">
                        <a:moveTo>
                          <a:pt x="127000" y="709020"/>
                        </a:moveTo>
                        <a:lnTo>
                          <a:pt x="127000" y="1698137"/>
                        </a:lnTo>
                        <a:lnTo>
                          <a:pt x="898525" y="1698137"/>
                        </a:lnTo>
                        <a:lnTo>
                          <a:pt x="898525" y="709020"/>
                        </a:lnTo>
                        <a:close/>
                        <a:moveTo>
                          <a:pt x="111595" y="0"/>
                        </a:moveTo>
                        <a:lnTo>
                          <a:pt x="2806230" y="0"/>
                        </a:lnTo>
                        <a:cubicBezTo>
                          <a:pt x="2867862" y="0"/>
                          <a:pt x="2917825" y="49963"/>
                          <a:pt x="2917825" y="111595"/>
                        </a:cubicBezTo>
                        <a:lnTo>
                          <a:pt x="2917825" y="1700895"/>
                        </a:lnTo>
                        <a:cubicBezTo>
                          <a:pt x="2917825" y="1762527"/>
                          <a:pt x="2867862" y="1812490"/>
                          <a:pt x="2806230" y="1812490"/>
                        </a:cubicBezTo>
                        <a:lnTo>
                          <a:pt x="111595" y="1812490"/>
                        </a:lnTo>
                        <a:cubicBezTo>
                          <a:pt x="49963" y="1812490"/>
                          <a:pt x="0" y="1762527"/>
                          <a:pt x="0" y="1700895"/>
                        </a:cubicBezTo>
                        <a:lnTo>
                          <a:pt x="0" y="111595"/>
                        </a:lnTo>
                        <a:cubicBezTo>
                          <a:pt x="0" y="49963"/>
                          <a:pt x="49963" y="0"/>
                          <a:pt x="11159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ysClr val="window" lastClr="FFFFFF">
                          <a:lumMod val="75000"/>
                        </a:sysClr>
                      </a:gs>
                      <a:gs pos="100000">
                        <a:sysClr val="window" lastClr="FFFFFF"/>
                      </a:gs>
                    </a:gsLst>
                    <a:lin ang="18900000" scaled="1"/>
                    <a:tileRect/>
                  </a:gra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10" name="正方形/長方形 1909"/>
                  <p:cNvSpPr/>
                  <p:nvPr/>
                </p:nvSpPr>
                <p:spPr>
                  <a:xfrm>
                    <a:off x="8598903" y="3728085"/>
                    <a:ext cx="1828800" cy="676275"/>
                  </a:xfrm>
                  <a:prstGeom prst="rect">
                    <a:avLst/>
                  </a:prstGeom>
                  <a:pattFill prst="weave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cxnSp>
                <p:nvCxnSpPr>
                  <p:cNvPr id="1911" name="直線コネクタ 1910"/>
                  <p:cNvCxnSpPr>
                    <a:stCxn id="1910" idx="1"/>
                  </p:cNvCxnSpPr>
                  <p:nvPr/>
                </p:nvCxnSpPr>
                <p:spPr>
                  <a:xfrm>
                    <a:off x="8598903" y="40662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912" name="直線コネクタ 1911"/>
                  <p:cNvCxnSpPr/>
                  <p:nvPr/>
                </p:nvCxnSpPr>
                <p:spPr>
                  <a:xfrm>
                    <a:off x="8598903" y="389477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cxnSp>
                <p:nvCxnSpPr>
                  <p:cNvPr id="1913" name="直線コネクタ 1912"/>
                  <p:cNvCxnSpPr/>
                  <p:nvPr/>
                </p:nvCxnSpPr>
                <p:spPr>
                  <a:xfrm>
                    <a:off x="8598903" y="4218623"/>
                    <a:ext cx="1838325" cy="95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1914" name="テキスト ボックス 1913"/>
                  <p:cNvSpPr txBox="1"/>
                  <p:nvPr/>
                </p:nvSpPr>
                <p:spPr>
                  <a:xfrm>
                    <a:off x="7731492" y="2748145"/>
                    <a:ext cx="2073580" cy="6093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氏　名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：□□　□□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住　所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：○○県△△市▽▽町◇丁目□番地○号</a:t>
                    </a: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ja-JP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生年月日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：平成○○年○月○日　　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性　別</a:t>
                    </a:r>
                    <a:r>
                      <a:rPr kumimoji="0" lang="ja-JP" altLang="en-US" sz="9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：□</a:t>
                    </a:r>
                  </a:p>
                </p:txBody>
              </p:sp>
              <p:sp>
                <p:nvSpPr>
                  <p:cNvPr id="1915" name="テキスト ボックス 1914"/>
                  <p:cNvSpPr txBox="1"/>
                  <p:nvPr/>
                </p:nvSpPr>
                <p:spPr>
                  <a:xfrm>
                    <a:off x="8613561" y="3467321"/>
                    <a:ext cx="1030371" cy="1633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20XX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年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月</a:t>
                    </a:r>
                    <a:r>
                      <a:rPr kumimoji="0" lang="en-US" altLang="ja-JP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31</a:t>
                    </a:r>
                    <a:r>
                      <a:rPr kumimoji="0" lang="ja-JP" altLang="en-US" sz="7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日まで有効</a:t>
                    </a:r>
                    <a:endParaRPr kumimoji="0" lang="ja-JP" altLang="en-US" sz="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916" name="テキスト ボックス 1915"/>
                  <p:cNvSpPr txBox="1"/>
                  <p:nvPr/>
                </p:nvSpPr>
                <p:spPr>
                  <a:xfrm>
                    <a:off x="9934575" y="2795753"/>
                    <a:ext cx="481100" cy="2506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個人番号</a:t>
                    </a:r>
                    <a:endParaRPr kumimoji="0" lang="en-US" altLang="ja-JP" sz="11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  <p:grpSp>
                <p:nvGrpSpPr>
                  <p:cNvPr id="1917" name="グループ化 1916"/>
                  <p:cNvGrpSpPr/>
                  <p:nvPr/>
                </p:nvGrpSpPr>
                <p:grpSpPr>
                  <a:xfrm>
                    <a:off x="9952032" y="3302058"/>
                    <a:ext cx="410617" cy="367596"/>
                    <a:chOff x="5631654" y="-26213"/>
                    <a:chExt cx="404948" cy="418044"/>
                  </a:xfrm>
                </p:grpSpPr>
                <p:grpSp>
                  <p:nvGrpSpPr>
                    <p:cNvPr id="1921" name="グループ化 1920"/>
                    <p:cNvGrpSpPr/>
                    <p:nvPr/>
                  </p:nvGrpSpPr>
                  <p:grpSpPr>
                    <a:xfrm>
                      <a:off x="5631654" y="-26202"/>
                      <a:ext cx="404948" cy="334849"/>
                      <a:chOff x="4339640" y="3267059"/>
                      <a:chExt cx="309314" cy="240355"/>
                    </a:xfrm>
                    <a:gradFill flip="none" rotWithShape="1">
                      <a:gsLst>
                        <a:gs pos="0">
                          <a:srgbClr val="FFC000">
                            <a:lumMod val="67000"/>
                          </a:srgbClr>
                        </a:gs>
                        <a:gs pos="48000">
                          <a:srgbClr val="FFC000">
                            <a:lumMod val="97000"/>
                            <a:lumOff val="3000"/>
                          </a:srgbClr>
                        </a:gs>
                        <a:gs pos="100000">
                          <a:srgbClr val="FFC000">
                            <a:lumMod val="60000"/>
                            <a:lumOff val="40000"/>
                          </a:srgbClr>
                        </a:gs>
                      </a:gsLst>
                      <a:lin ang="18900000" scaled="1"/>
                      <a:tileRect/>
                    </a:gradFill>
                  </p:grpSpPr>
                  <p:sp>
                    <p:nvSpPr>
                      <p:cNvPr id="1925" name="片側の 2 つの角を丸めた四角形 1924"/>
                      <p:cNvSpPr/>
                      <p:nvPr/>
                    </p:nvSpPr>
                    <p:spPr>
                      <a:xfrm>
                        <a:off x="4339641" y="3267059"/>
                        <a:ext cx="309313" cy="6125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26" name="正方形/長方形 1925"/>
                      <p:cNvSpPr/>
                      <p:nvPr/>
                    </p:nvSpPr>
                    <p:spPr>
                      <a:xfrm>
                        <a:off x="4339640" y="3328311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27" name="正方形/長方形 1926"/>
                      <p:cNvSpPr/>
                      <p:nvPr/>
                    </p:nvSpPr>
                    <p:spPr>
                      <a:xfrm>
                        <a:off x="4339640" y="3388012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28" name="正方形/長方形 1927"/>
                      <p:cNvSpPr/>
                      <p:nvPr/>
                    </p:nvSpPr>
                    <p:spPr>
                      <a:xfrm>
                        <a:off x="4339640" y="3447713"/>
                        <a:ext cx="309313" cy="59701"/>
                      </a:xfrm>
                      <a:prstGeom prst="rect">
                        <a:avLst/>
                      </a:pr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22" name="フリーフォーム 1921"/>
                    <p:cNvSpPr/>
                    <p:nvPr/>
                  </p:nvSpPr>
                  <p:spPr>
                    <a:xfrm rot="10800000">
                      <a:off x="5911187" y="308657"/>
                      <a:ext cx="125414" cy="83174"/>
                    </a:xfrm>
                    <a:custGeom>
                      <a:avLst/>
                      <a:gdLst>
                        <a:gd name="connsiteX0" fmla="*/ 125414 w 125414"/>
                        <a:gd name="connsiteY0" fmla="*/ 83174 h 83174"/>
                        <a:gd name="connsiteX1" fmla="*/ 0 w 125414"/>
                        <a:gd name="connsiteY1" fmla="*/ 83174 h 83174"/>
                        <a:gd name="connsiteX2" fmla="*/ 0 w 125414"/>
                        <a:gd name="connsiteY2" fmla="*/ 41587 h 83174"/>
                        <a:gd name="connsiteX3" fmla="*/ 41587 w 125414"/>
                        <a:gd name="connsiteY3" fmla="*/ 0 h 83174"/>
                        <a:gd name="connsiteX4" fmla="*/ 125414 w 125414"/>
                        <a:gd name="connsiteY4" fmla="*/ 0 h 83174"/>
                        <a:gd name="connsiteX5" fmla="*/ 125414 w 125414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25414" h="83174">
                          <a:moveTo>
                            <a:pt x="125414" y="83174"/>
                          </a:moveTo>
                          <a:lnTo>
                            <a:pt x="0" y="83174"/>
                          </a:lnTo>
                          <a:lnTo>
                            <a:pt x="0" y="41587"/>
                          </a:lnTo>
                          <a:cubicBezTo>
                            <a:pt x="0" y="18619"/>
                            <a:pt x="18619" y="0"/>
                            <a:pt x="41587" y="0"/>
                          </a:cubicBezTo>
                          <a:lnTo>
                            <a:pt x="125414" y="0"/>
                          </a:lnTo>
                          <a:lnTo>
                            <a:pt x="125414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23" name="フリーフォーム 1922"/>
                    <p:cNvSpPr/>
                    <p:nvPr/>
                  </p:nvSpPr>
                  <p:spPr>
                    <a:xfrm rot="10800000">
                      <a:off x="5631655" y="308657"/>
                      <a:ext cx="279531" cy="83174"/>
                    </a:xfrm>
                    <a:custGeom>
                      <a:avLst/>
                      <a:gdLst>
                        <a:gd name="connsiteX0" fmla="*/ 316495 w 316495"/>
                        <a:gd name="connsiteY0" fmla="*/ 83174 h 83174"/>
                        <a:gd name="connsiteX1" fmla="*/ 0 w 316495"/>
                        <a:gd name="connsiteY1" fmla="*/ 83174 h 83174"/>
                        <a:gd name="connsiteX2" fmla="*/ 0 w 316495"/>
                        <a:gd name="connsiteY2" fmla="*/ 0 h 83174"/>
                        <a:gd name="connsiteX3" fmla="*/ 274908 w 316495"/>
                        <a:gd name="connsiteY3" fmla="*/ 0 h 83174"/>
                        <a:gd name="connsiteX4" fmla="*/ 316495 w 316495"/>
                        <a:gd name="connsiteY4" fmla="*/ 41587 h 83174"/>
                        <a:gd name="connsiteX5" fmla="*/ 316495 w 316495"/>
                        <a:gd name="connsiteY5" fmla="*/ 83174 h 831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16495" h="83174">
                          <a:moveTo>
                            <a:pt x="316495" y="83174"/>
                          </a:moveTo>
                          <a:lnTo>
                            <a:pt x="0" y="83174"/>
                          </a:lnTo>
                          <a:lnTo>
                            <a:pt x="0" y="0"/>
                          </a:lnTo>
                          <a:lnTo>
                            <a:pt x="274908" y="0"/>
                          </a:lnTo>
                          <a:cubicBezTo>
                            <a:pt x="297876" y="0"/>
                            <a:pt x="316495" y="18619"/>
                            <a:pt x="316495" y="41587"/>
                          </a:cubicBezTo>
                          <a:lnTo>
                            <a:pt x="316495" y="8317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24" name="フリーフォーム 1923"/>
                    <p:cNvSpPr/>
                    <p:nvPr/>
                  </p:nvSpPr>
                  <p:spPr>
                    <a:xfrm>
                      <a:off x="5752939" y="-26213"/>
                      <a:ext cx="283662" cy="334864"/>
                    </a:xfrm>
                    <a:custGeom>
                      <a:avLst/>
                      <a:gdLst>
                        <a:gd name="connsiteX0" fmla="*/ 0 w 283662"/>
                        <a:gd name="connsiteY0" fmla="*/ 0 h 334864"/>
                        <a:gd name="connsiteX1" fmla="*/ 240995 w 283662"/>
                        <a:gd name="connsiteY1" fmla="*/ 0 h 334864"/>
                        <a:gd name="connsiteX2" fmla="*/ 283662 w 283662"/>
                        <a:gd name="connsiteY2" fmla="*/ 42667 h 334864"/>
                        <a:gd name="connsiteX3" fmla="*/ 283661 w 283662"/>
                        <a:gd name="connsiteY3" fmla="*/ 85333 h 334864"/>
                        <a:gd name="connsiteX4" fmla="*/ 158246 w 283662"/>
                        <a:gd name="connsiteY4" fmla="*/ 85333 h 334864"/>
                        <a:gd name="connsiteX5" fmla="*/ 158246 w 283662"/>
                        <a:gd name="connsiteY5" fmla="*/ 334864 h 334864"/>
                        <a:gd name="connsiteX6" fmla="*/ 0 w 283662"/>
                        <a:gd name="connsiteY6" fmla="*/ 334864 h 33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3662" h="334864">
                          <a:moveTo>
                            <a:pt x="0" y="0"/>
                          </a:moveTo>
                          <a:lnTo>
                            <a:pt x="240995" y="0"/>
                          </a:lnTo>
                          <a:cubicBezTo>
                            <a:pt x="264559" y="0"/>
                            <a:pt x="283662" y="19103"/>
                            <a:pt x="283662" y="42667"/>
                          </a:cubicBezTo>
                          <a:cubicBezTo>
                            <a:pt x="283662" y="56889"/>
                            <a:pt x="283661" y="71111"/>
                            <a:pt x="283661" y="85333"/>
                          </a:cubicBezTo>
                          <a:lnTo>
                            <a:pt x="158246" y="85333"/>
                          </a:lnTo>
                          <a:lnTo>
                            <a:pt x="158246" y="334864"/>
                          </a:lnTo>
                          <a:lnTo>
                            <a:pt x="0" y="334864"/>
                          </a:lnTo>
                          <a:close/>
                        </a:path>
                      </a:pathLst>
                    </a:custGeom>
                    <a:noFill/>
                    <a:ln w="6350" cap="flat" cmpd="sng" algn="ctr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18" name="グループ化 1917"/>
                  <p:cNvGrpSpPr/>
                  <p:nvPr/>
                </p:nvGrpSpPr>
                <p:grpSpPr>
                  <a:xfrm>
                    <a:off x="9977307" y="3327653"/>
                    <a:ext cx="368964" cy="324779"/>
                    <a:chOff x="14159332" y="3300413"/>
                    <a:chExt cx="423443" cy="372734"/>
                  </a:xfrm>
                </p:grpSpPr>
                <p:sp>
                  <p:nvSpPr>
                    <p:cNvPr id="1919" name="フリーフォーム 1918"/>
                    <p:cNvSpPr/>
                    <p:nvPr/>
                  </p:nvSpPr>
                  <p:spPr>
                    <a:xfrm>
                      <a:off x="14159332" y="3300413"/>
                      <a:ext cx="423443" cy="372734"/>
                    </a:xfrm>
                    <a:custGeom>
                      <a:avLst/>
                      <a:gdLst>
                        <a:gd name="connsiteX0" fmla="*/ 30795 w 301205"/>
                        <a:gd name="connsiteY0" fmla="*/ 13897 h 272925"/>
                        <a:gd name="connsiteX1" fmla="*/ 14192 w 301205"/>
                        <a:gd name="connsiteY1" fmla="*/ 30500 h 272925"/>
                        <a:gd name="connsiteX2" fmla="*/ 14192 w 301205"/>
                        <a:gd name="connsiteY2" fmla="*/ 242426 h 272925"/>
                        <a:gd name="connsiteX3" fmla="*/ 30795 w 301205"/>
                        <a:gd name="connsiteY3" fmla="*/ 259029 h 272925"/>
                        <a:gd name="connsiteX4" fmla="*/ 270411 w 301205"/>
                        <a:gd name="connsiteY4" fmla="*/ 259029 h 272925"/>
                        <a:gd name="connsiteX5" fmla="*/ 287014 w 301205"/>
                        <a:gd name="connsiteY5" fmla="*/ 242426 h 272925"/>
                        <a:gd name="connsiteX6" fmla="*/ 287014 w 301205"/>
                        <a:gd name="connsiteY6" fmla="*/ 30500 h 272925"/>
                        <a:gd name="connsiteX7" fmla="*/ 270411 w 301205"/>
                        <a:gd name="connsiteY7" fmla="*/ 13897 h 272925"/>
                        <a:gd name="connsiteX8" fmla="*/ 26438 w 301205"/>
                        <a:gd name="connsiteY8" fmla="*/ 0 h 272925"/>
                        <a:gd name="connsiteX9" fmla="*/ 274767 w 301205"/>
                        <a:gd name="connsiteY9" fmla="*/ 0 h 272925"/>
                        <a:gd name="connsiteX10" fmla="*/ 301205 w 301205"/>
                        <a:gd name="connsiteY10" fmla="*/ 26438 h 272925"/>
                        <a:gd name="connsiteX11" fmla="*/ 301205 w 301205"/>
                        <a:gd name="connsiteY11" fmla="*/ 246487 h 272925"/>
                        <a:gd name="connsiteX12" fmla="*/ 274767 w 301205"/>
                        <a:gd name="connsiteY12" fmla="*/ 272925 h 272925"/>
                        <a:gd name="connsiteX13" fmla="*/ 26438 w 301205"/>
                        <a:gd name="connsiteY13" fmla="*/ 272925 h 272925"/>
                        <a:gd name="connsiteX14" fmla="*/ 0 w 301205"/>
                        <a:gd name="connsiteY14" fmla="*/ 246487 h 272925"/>
                        <a:gd name="connsiteX15" fmla="*/ 0 w 301205"/>
                        <a:gd name="connsiteY15" fmla="*/ 26438 h 272925"/>
                        <a:gd name="connsiteX16" fmla="*/ 26438 w 301205"/>
                        <a:gd name="connsiteY16" fmla="*/ 0 h 27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1205" h="272925">
                          <a:moveTo>
                            <a:pt x="30795" y="13897"/>
                          </a:moveTo>
                          <a:cubicBezTo>
                            <a:pt x="21625" y="13897"/>
                            <a:pt x="14192" y="21330"/>
                            <a:pt x="14192" y="30500"/>
                          </a:cubicBezTo>
                          <a:lnTo>
                            <a:pt x="14192" y="242426"/>
                          </a:lnTo>
                          <a:cubicBezTo>
                            <a:pt x="14192" y="251596"/>
                            <a:pt x="21625" y="259029"/>
                            <a:pt x="30795" y="259029"/>
                          </a:cubicBezTo>
                          <a:lnTo>
                            <a:pt x="270411" y="259029"/>
                          </a:lnTo>
                          <a:cubicBezTo>
                            <a:pt x="279581" y="259029"/>
                            <a:pt x="287014" y="251596"/>
                            <a:pt x="287014" y="242426"/>
                          </a:cubicBezTo>
                          <a:lnTo>
                            <a:pt x="287014" y="30500"/>
                          </a:lnTo>
                          <a:cubicBezTo>
                            <a:pt x="287014" y="21330"/>
                            <a:pt x="279581" y="13897"/>
                            <a:pt x="270411" y="13897"/>
                          </a:cubicBezTo>
                          <a:close/>
                          <a:moveTo>
                            <a:pt x="26438" y="0"/>
                          </a:moveTo>
                          <a:lnTo>
                            <a:pt x="274767" y="0"/>
                          </a:lnTo>
                          <a:cubicBezTo>
                            <a:pt x="289368" y="0"/>
                            <a:pt x="301205" y="11837"/>
                            <a:pt x="301205" y="26438"/>
                          </a:cubicBezTo>
                          <a:lnTo>
                            <a:pt x="301205" y="246487"/>
                          </a:lnTo>
                          <a:cubicBezTo>
                            <a:pt x="301205" y="261088"/>
                            <a:pt x="289368" y="272925"/>
                            <a:pt x="274767" y="272925"/>
                          </a:cubicBezTo>
                          <a:lnTo>
                            <a:pt x="26438" y="272925"/>
                          </a:lnTo>
                          <a:cubicBezTo>
                            <a:pt x="11837" y="272925"/>
                            <a:pt x="0" y="261088"/>
                            <a:pt x="0" y="246487"/>
                          </a:cubicBezTo>
                          <a:lnTo>
                            <a:pt x="0" y="26438"/>
                          </a:lnTo>
                          <a:cubicBezTo>
                            <a:pt x="0" y="11837"/>
                            <a:pt x="11837" y="0"/>
                            <a:pt x="2643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20" name="テキスト ボックス 1919"/>
                    <p:cNvSpPr txBox="1"/>
                    <p:nvPr/>
                  </p:nvSpPr>
                  <p:spPr>
                    <a:xfrm rot="5400000">
                      <a:off x="14224628" y="3310159"/>
                      <a:ext cx="292850" cy="340037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　人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番　号</a:t>
                      </a:r>
                      <a:endParaRPr kumimoji="0" lang="en-US" altLang="ja-JP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di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</p:grpSp>
            </p:grpSp>
            <p:grpSp>
              <p:nvGrpSpPr>
                <p:cNvPr id="1882" name="グループ化 1881"/>
                <p:cNvGrpSpPr/>
                <p:nvPr/>
              </p:nvGrpSpPr>
              <p:grpSpPr>
                <a:xfrm>
                  <a:off x="8019737" y="3497457"/>
                  <a:ext cx="353147" cy="503456"/>
                  <a:chOff x="5134931" y="2019293"/>
                  <a:chExt cx="891722" cy="1271265"/>
                </a:xfrm>
              </p:grpSpPr>
              <p:sp>
                <p:nvSpPr>
                  <p:cNvPr id="1883" name="円/楕円 608"/>
                  <p:cNvSpPr/>
                  <p:nvPr/>
                </p:nvSpPr>
                <p:spPr>
                  <a:xfrm>
                    <a:off x="5161270" y="2019293"/>
                    <a:ext cx="839041" cy="70022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041" h="700220">
                        <a:moveTo>
                          <a:pt x="350110" y="0"/>
                        </a:moveTo>
                        <a:lnTo>
                          <a:pt x="419521" y="6997"/>
                        </a:lnTo>
                        <a:cubicBezTo>
                          <a:pt x="441940" y="2369"/>
                          <a:pt x="465159" y="0"/>
                          <a:pt x="488931" y="0"/>
                        </a:cubicBezTo>
                        <a:cubicBezTo>
                          <a:pt x="682291" y="0"/>
                          <a:pt x="839041" y="156750"/>
                          <a:pt x="839041" y="350110"/>
                        </a:cubicBezTo>
                        <a:cubicBezTo>
                          <a:pt x="839041" y="543470"/>
                          <a:pt x="682291" y="700220"/>
                          <a:pt x="488931" y="700220"/>
                        </a:cubicBezTo>
                        <a:lnTo>
                          <a:pt x="419521" y="693223"/>
                        </a:lnTo>
                        <a:cubicBezTo>
                          <a:pt x="397101" y="697851"/>
                          <a:pt x="373882" y="700220"/>
                          <a:pt x="350110" y="700220"/>
                        </a:cubicBezTo>
                        <a:cubicBezTo>
                          <a:pt x="156750" y="700220"/>
                          <a:pt x="0" y="543470"/>
                          <a:pt x="0" y="350110"/>
                        </a:cubicBezTo>
                        <a:cubicBezTo>
                          <a:pt x="0" y="156750"/>
                          <a:pt x="156750" y="0"/>
                          <a:pt x="35011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884" name="グループ化 1883"/>
                  <p:cNvGrpSpPr/>
                  <p:nvPr/>
                </p:nvGrpSpPr>
                <p:grpSpPr>
                  <a:xfrm>
                    <a:off x="5134931" y="2084524"/>
                    <a:ext cx="891722" cy="1206034"/>
                    <a:chOff x="2921454" y="1909736"/>
                    <a:chExt cx="891722" cy="1206034"/>
                  </a:xfrm>
                  <a:solidFill>
                    <a:srgbClr val="FFCC99"/>
                  </a:solidFill>
                </p:grpSpPr>
                <p:sp>
                  <p:nvSpPr>
                    <p:cNvPr id="1893" name="片側の 2 つの角を丸めた四角形 1892"/>
                    <p:cNvSpPr/>
                    <p:nvPr/>
                  </p:nvSpPr>
                  <p:spPr>
                    <a:xfrm>
                      <a:off x="3059005" y="2743208"/>
                      <a:ext cx="616622" cy="372562"/>
                    </a:xfrm>
                    <a:prstGeom prst="round2SameRect">
                      <a:avLst>
                        <a:gd name="adj1" fmla="val 41444"/>
                        <a:gd name="adj2" fmla="val 0"/>
                      </a:avLst>
                    </a:prstGeom>
                    <a:solidFill>
                      <a:srgbClr val="FF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94" name="角丸四角形 1893"/>
                    <p:cNvSpPr/>
                    <p:nvPr/>
                  </p:nvSpPr>
                  <p:spPr>
                    <a:xfrm>
                      <a:off x="3288605" y="2560416"/>
                      <a:ext cx="157420" cy="25375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895" name="グループ化 1894"/>
                    <p:cNvGrpSpPr/>
                    <p:nvPr/>
                  </p:nvGrpSpPr>
                  <p:grpSpPr>
                    <a:xfrm>
                      <a:off x="2921454" y="1909736"/>
                      <a:ext cx="891722" cy="809678"/>
                      <a:chOff x="2791855" y="2017486"/>
                      <a:chExt cx="1150919" cy="1045028"/>
                    </a:xfrm>
                    <a:grpFill/>
                  </p:grpSpPr>
                  <p:grpSp>
                    <p:nvGrpSpPr>
                      <p:cNvPr id="1901" name="グループ化 1900"/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906" name="円/楕円 1905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907" name="円/楕円 1906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902" name="グループ化 1901"/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904" name="円/楕円 1903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905" name="円/楕円 1904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3175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903" name="円/楕円 1902"/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3175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896" name="円/楕円 1895"/>
                    <p:cNvSpPr/>
                    <p:nvPr/>
                  </p:nvSpPr>
                  <p:spPr>
                    <a:xfrm>
                      <a:off x="3101998" y="2246100"/>
                      <a:ext cx="139664" cy="12511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97" name="円/楕円 1896"/>
                    <p:cNvSpPr/>
                    <p:nvPr/>
                  </p:nvSpPr>
                  <p:spPr>
                    <a:xfrm>
                      <a:off x="3512342" y="2246100"/>
                      <a:ext cx="139664" cy="12511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98" name="円/楕円 1897"/>
                    <p:cNvSpPr/>
                    <p:nvPr/>
                  </p:nvSpPr>
                  <p:spPr>
                    <a:xfrm>
                      <a:off x="3306491" y="2448183"/>
                      <a:ext cx="118869" cy="69275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99" name="円/楕円 1898"/>
                    <p:cNvSpPr/>
                    <p:nvPr/>
                  </p:nvSpPr>
                  <p:spPr>
                    <a:xfrm>
                      <a:off x="3136537" y="2250278"/>
                      <a:ext cx="70585" cy="63230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00" name="円/楕円 1899"/>
                    <p:cNvSpPr/>
                    <p:nvPr/>
                  </p:nvSpPr>
                  <p:spPr>
                    <a:xfrm>
                      <a:off x="3546881" y="2250278"/>
                      <a:ext cx="70585" cy="63230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31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85" name="円/楕円 27"/>
                  <p:cNvSpPr/>
                  <p:nvPr/>
                </p:nvSpPr>
                <p:spPr>
                  <a:xfrm>
                    <a:off x="5457056" y="2765063"/>
                    <a:ext cx="230032" cy="55295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86" name="円/楕円 50"/>
                  <p:cNvSpPr/>
                  <p:nvPr/>
                </p:nvSpPr>
                <p:spPr>
                  <a:xfrm>
                    <a:off x="5277148" y="2077526"/>
                    <a:ext cx="617208" cy="2883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7208" h="288310">
                        <a:moveTo>
                          <a:pt x="306540" y="0"/>
                        </a:moveTo>
                        <a:cubicBezTo>
                          <a:pt x="469326" y="0"/>
                          <a:pt x="601290" y="44625"/>
                          <a:pt x="601290" y="99673"/>
                        </a:cubicBezTo>
                        <a:lnTo>
                          <a:pt x="601154" y="100130"/>
                        </a:lnTo>
                        <a:cubicBezTo>
                          <a:pt x="626273" y="136691"/>
                          <a:pt x="621686" y="186815"/>
                          <a:pt x="589012" y="219488"/>
                        </a:cubicBezTo>
                        <a:lnTo>
                          <a:pt x="520191" y="288310"/>
                        </a:lnTo>
                        <a:lnTo>
                          <a:pt x="451370" y="219488"/>
                        </a:lnTo>
                        <a:lnTo>
                          <a:pt x="448184" y="214690"/>
                        </a:lnTo>
                        <a:cubicBezTo>
                          <a:pt x="447656" y="216752"/>
                          <a:pt x="446351" y="218135"/>
                          <a:pt x="444997" y="219488"/>
                        </a:cubicBezTo>
                        <a:lnTo>
                          <a:pt x="376176" y="288310"/>
                        </a:lnTo>
                        <a:lnTo>
                          <a:pt x="310859" y="222992"/>
                        </a:lnTo>
                        <a:lnTo>
                          <a:pt x="245541" y="288310"/>
                        </a:lnTo>
                        <a:lnTo>
                          <a:pt x="176720" y="219488"/>
                        </a:lnTo>
                        <a:lnTo>
                          <a:pt x="171280" y="211297"/>
                        </a:lnTo>
                        <a:cubicBezTo>
                          <a:pt x="170367" y="214728"/>
                          <a:pt x="168176" y="217153"/>
                          <a:pt x="165840" y="219488"/>
                        </a:cubicBezTo>
                        <a:lnTo>
                          <a:pt x="97019" y="288310"/>
                        </a:lnTo>
                        <a:lnTo>
                          <a:pt x="28198" y="219488"/>
                        </a:lnTo>
                        <a:cubicBezTo>
                          <a:pt x="-3184" y="188108"/>
                          <a:pt x="-8656" y="140630"/>
                          <a:pt x="13206" y="104422"/>
                        </a:cubicBezTo>
                        <a:cubicBezTo>
                          <a:pt x="11908" y="102951"/>
                          <a:pt x="11790" y="101317"/>
                          <a:pt x="11790" y="99673"/>
                        </a:cubicBezTo>
                        <a:cubicBezTo>
                          <a:pt x="11790" y="44625"/>
                          <a:pt x="143754" y="0"/>
                          <a:pt x="30654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87" name="月 1886"/>
                  <p:cNvSpPr/>
                  <p:nvPr/>
                </p:nvSpPr>
                <p:spPr>
                  <a:xfrm rot="5400000">
                    <a:off x="5361435" y="2275271"/>
                    <a:ext cx="45719" cy="14552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88" name="月 1887"/>
                  <p:cNvSpPr/>
                  <p:nvPr/>
                </p:nvSpPr>
                <p:spPr>
                  <a:xfrm rot="5400000">
                    <a:off x="5772790" y="2275271"/>
                    <a:ext cx="45719" cy="14552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89" name="正方形/長方形 1888"/>
                  <p:cNvSpPr/>
                  <p:nvPr/>
                </p:nvSpPr>
                <p:spPr>
                  <a:xfrm>
                    <a:off x="5272482" y="3196669"/>
                    <a:ext cx="615734" cy="45719"/>
                  </a:xfrm>
                  <a:prstGeom prst="rect">
                    <a:avLst/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90" name="正方形/長方形 1889"/>
                  <p:cNvSpPr/>
                  <p:nvPr/>
                </p:nvSpPr>
                <p:spPr>
                  <a:xfrm>
                    <a:off x="5272482" y="3117457"/>
                    <a:ext cx="615734" cy="45719"/>
                  </a:xfrm>
                  <a:prstGeom prst="rect">
                    <a:avLst/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91" name="円/楕円 1890"/>
                  <p:cNvSpPr/>
                  <p:nvPr/>
                </p:nvSpPr>
                <p:spPr>
                  <a:xfrm>
                    <a:off x="5787653" y="2616404"/>
                    <a:ext cx="90602" cy="49163"/>
                  </a:xfrm>
                  <a:prstGeom prst="ellipse">
                    <a:avLst/>
                  </a:prstGeom>
                  <a:solidFill>
                    <a:srgbClr val="FF7C8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92" name="円/楕円 1891"/>
                  <p:cNvSpPr/>
                  <p:nvPr/>
                </p:nvSpPr>
                <p:spPr>
                  <a:xfrm>
                    <a:off x="5293692" y="2616404"/>
                    <a:ext cx="90602" cy="49163"/>
                  </a:xfrm>
                  <a:prstGeom prst="ellipse">
                    <a:avLst/>
                  </a:prstGeom>
                  <a:solidFill>
                    <a:srgbClr val="FF7C8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872" name="グループ化 1871"/>
              <p:cNvGrpSpPr/>
              <p:nvPr/>
            </p:nvGrpSpPr>
            <p:grpSpPr>
              <a:xfrm>
                <a:off x="8099447" y="2898352"/>
                <a:ext cx="1134272" cy="1457319"/>
                <a:chOff x="3477500" y="1331804"/>
                <a:chExt cx="1122565" cy="1442276"/>
              </a:xfrm>
            </p:grpSpPr>
            <p:grpSp>
              <p:nvGrpSpPr>
                <p:cNvPr id="1873" name="グループ化 1872"/>
                <p:cNvGrpSpPr/>
                <p:nvPr/>
              </p:nvGrpSpPr>
              <p:grpSpPr>
                <a:xfrm>
                  <a:off x="3535010" y="1331804"/>
                  <a:ext cx="1065055" cy="286067"/>
                  <a:chOff x="3709253" y="1415399"/>
                  <a:chExt cx="778059" cy="269299"/>
                </a:xfrm>
              </p:grpSpPr>
              <p:sp>
                <p:nvSpPr>
                  <p:cNvPr id="1877" name="角丸四角形 1876"/>
                  <p:cNvSpPr/>
                  <p:nvPr/>
                </p:nvSpPr>
                <p:spPr>
                  <a:xfrm rot="5400000">
                    <a:off x="3882148" y="1448243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78" name="角丸四角形 1877"/>
                  <p:cNvSpPr/>
                  <p:nvPr/>
                </p:nvSpPr>
                <p:spPr>
                  <a:xfrm rot="5400000">
                    <a:off x="4085758" y="1448244"/>
                    <a:ext cx="269298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79" name="角丸四角形 1878"/>
                  <p:cNvSpPr/>
                  <p:nvPr/>
                </p:nvSpPr>
                <p:spPr>
                  <a:xfrm rot="5400000">
                    <a:off x="4286803" y="1484188"/>
                    <a:ext cx="235917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80" name="角丸四角形 1879"/>
                  <p:cNvSpPr/>
                  <p:nvPr/>
                </p:nvSpPr>
                <p:spPr>
                  <a:xfrm rot="5400000">
                    <a:off x="3693099" y="1445889"/>
                    <a:ext cx="235917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74" name="グループ化 1873"/>
                <p:cNvGrpSpPr/>
                <p:nvPr/>
              </p:nvGrpSpPr>
              <p:grpSpPr>
                <a:xfrm rot="20415403">
                  <a:off x="3477500" y="2402642"/>
                  <a:ext cx="441071" cy="371438"/>
                  <a:chOff x="3640946" y="2353520"/>
                  <a:chExt cx="316200" cy="266281"/>
                </a:xfrm>
              </p:grpSpPr>
              <p:sp>
                <p:nvSpPr>
                  <p:cNvPr id="1875" name="角丸四角形 1874"/>
                  <p:cNvSpPr/>
                  <p:nvPr/>
                </p:nvSpPr>
                <p:spPr>
                  <a:xfrm rot="18900000">
                    <a:off x="3640946" y="2377724"/>
                    <a:ext cx="316200" cy="2420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76" name="フローチャート : 論理積ゲート 1875"/>
                  <p:cNvSpPr/>
                  <p:nvPr/>
                </p:nvSpPr>
                <p:spPr bwMode="auto">
                  <a:xfrm rot="18900000">
                    <a:off x="3802430" y="2353520"/>
                    <a:ext cx="132063" cy="156710"/>
                  </a:xfrm>
                  <a:prstGeom prst="flowChartDelay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06066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390</Words>
  <Application>Microsoft Office PowerPoint</Application>
  <PresentationFormat>A4 210 x 297 mm</PresentationFormat>
  <Paragraphs>330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pptx358_マイナンバーカードを見せる男性のイラスト</dc:title>
  <dc:subject>pptx358_マイナンバーカードを見せる男性のイラスト</dc:subject>
  <dc:creator/>
  <cp:lastModifiedBy/>
  <dcterms:created xsi:type="dcterms:W3CDTF">2014-01-30T05:12:09Z</dcterms:created>
  <dcterms:modified xsi:type="dcterms:W3CDTF">2015-11-10T04:38:16Z</dcterms:modified>
  <cp:category/>
</cp:coreProperties>
</file>